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embeddings/oleObject1.bin" ContentType="application/vnd.openxmlformats-officedocument.oleObject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embeddings/oleObject2.bin" ContentType="application/vnd.openxmlformats-officedocument.oleObject"/>
  <Override PartName="/ppt/tags/tag4.xml" ContentType="application/vnd.openxmlformats-officedocument.presentationml.tags+xml"/>
  <Override PartName="/ppt/notesSlides/notesSlide4.xml" ContentType="application/vnd.openxmlformats-officedocument.presentationml.notesSlide+xml"/>
  <Override PartName="/ppt/embeddings/oleObject3.bin" ContentType="application/vnd.openxmlformats-officedocument.oleObject"/>
  <Override PartName="/ppt/tags/tag5.xml" ContentType="application/vnd.openxmlformats-officedocument.presentationml.tags+xml"/>
  <Override PartName="/ppt/notesSlides/notesSlide5.xml" ContentType="application/vnd.openxmlformats-officedocument.presentationml.notesSlide+xml"/>
  <Override PartName="/ppt/embeddings/oleObject4.bin" ContentType="application/vnd.openxmlformats-officedocument.oleObject"/>
  <Override PartName="/ppt/tags/tag6.xml" ContentType="application/vnd.openxmlformats-officedocument.presentationml.tags+xml"/>
  <Override PartName="/ppt/notesSlides/notesSlide6.xml" ContentType="application/vnd.openxmlformats-officedocument.presentationml.notesSlide+xml"/>
  <Override PartName="/ppt/embeddings/oleObject5.bin" ContentType="application/vnd.openxmlformats-officedocument.oleObject"/>
  <Override PartName="/ppt/notesSlides/notesSlide7.xml" ContentType="application/vnd.openxmlformats-officedocument.presentationml.notesSlide+xml"/>
  <Override PartName="/ppt/embeddings/oleObject6.bin" ContentType="application/vnd.openxmlformats-officedocument.oleObject"/>
  <Override PartName="/ppt/tags/tag7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embeddings/oleObject7.bin" ContentType="application/vnd.openxmlformats-officedocument.oleObject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embeddings/oleObject8.bin" ContentType="application/vnd.openxmlformats-officedocument.oleObject"/>
  <Override PartName="/ppt/embeddings/oleObject9.bin" ContentType="application/vnd.openxmlformats-officedocument.oleObject"/>
  <Override PartName="/ppt/embeddings/oleObject10.bin" ContentType="application/vnd.openxmlformats-officedocument.oleObject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embeddings/oleObject11.bin" ContentType="application/vnd.openxmlformats-officedocument.oleObject"/>
  <Override PartName="/ppt/notesSlides/notesSlide15.xml" ContentType="application/vnd.openxmlformats-officedocument.presentationml.notesSlide+xml"/>
  <Override PartName="/ppt/embeddings/oleObject12.bin" ContentType="application/vnd.openxmlformats-officedocument.oleObject"/>
  <Override PartName="/ppt/embeddings/oleObject13.bin" ContentType="application/vnd.openxmlformats-officedocument.oleObject"/>
  <Override PartName="/ppt/notesSlides/notesSlide16.xml" ContentType="application/vnd.openxmlformats-officedocument.presentationml.notesSlide+xml"/>
  <Override PartName="/ppt/embeddings/oleObject14.bin" ContentType="application/vnd.openxmlformats-officedocument.oleObject"/>
  <Override PartName="/ppt/embeddings/oleObject15.bin" ContentType="application/vnd.openxmlformats-officedocument.oleObject"/>
  <Override PartName="/ppt/notesSlides/notesSlide17.xml" ContentType="application/vnd.openxmlformats-officedocument.presentationml.notesSlide+xml"/>
  <Override PartName="/ppt/embeddings/oleObject16.bin" ContentType="application/vnd.openxmlformats-officedocument.oleObject"/>
  <Override PartName="/ppt/embeddings/oleObject17.bin" ContentType="application/vnd.openxmlformats-officedocument.oleObject"/>
  <Override PartName="/ppt/notesSlides/notesSlide18.xml" ContentType="application/vnd.openxmlformats-officedocument.presentationml.notesSlide+xml"/>
  <Override PartName="/ppt/embeddings/oleObject18.bin" ContentType="application/vnd.openxmlformats-officedocument.oleObject"/>
  <Override PartName="/ppt/embeddings/oleObject19.bin" ContentType="application/vnd.openxmlformats-officedocument.oleObject"/>
  <Override PartName="/ppt/notesSlides/notesSlide19.xml" ContentType="application/vnd.openxmlformats-officedocument.presentationml.notesSlide+xml"/>
  <Override PartName="/ppt/embeddings/oleObject20.bin" ContentType="application/vnd.openxmlformats-officedocument.oleObject"/>
  <Override PartName="/ppt/embeddings/oleObject21.bin" ContentType="application/vnd.openxmlformats-officedocument.oleObject"/>
  <Override PartName="/ppt/notesSlides/notesSlide20.xml" ContentType="application/vnd.openxmlformats-officedocument.presentationml.notesSlide+xml"/>
  <Override PartName="/ppt/embeddings/oleObject22.bin" ContentType="application/vnd.openxmlformats-officedocument.oleObject"/>
  <Override PartName="/ppt/embeddings/oleObject23.bin" ContentType="application/vnd.openxmlformats-officedocument.oleObject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embeddings/oleObject24.bin" ContentType="application/vnd.openxmlformats-officedocument.oleObject"/>
  <Override PartName="/ppt/embeddings/oleObject25.bin" ContentType="application/vnd.openxmlformats-officedocument.oleObject"/>
  <Override PartName="/ppt/embeddings/oleObject26.bin" ContentType="application/vnd.openxmlformats-officedocument.oleObject"/>
  <Override PartName="/ppt/embeddings/oleObject27.bin" ContentType="application/vnd.openxmlformats-officedocument.oleObject"/>
  <Override PartName="/ppt/embeddings/oleObject28.bin" ContentType="application/vnd.openxmlformats-officedocument.oleObject"/>
  <Override PartName="/ppt/embeddings/oleObject29.bin" ContentType="application/vnd.openxmlformats-officedocument.oleObject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9" r:id="rId1"/>
    <p:sldMasterId id="2147483711" r:id="rId2"/>
  </p:sldMasterIdLst>
  <p:notesMasterIdLst>
    <p:notesMasterId r:id="rId77"/>
  </p:notesMasterIdLst>
  <p:sldIdLst>
    <p:sldId id="841" r:id="rId3"/>
    <p:sldId id="986" r:id="rId4"/>
    <p:sldId id="912" r:id="rId5"/>
    <p:sldId id="915" r:id="rId6"/>
    <p:sldId id="916" r:id="rId7"/>
    <p:sldId id="917" r:id="rId8"/>
    <p:sldId id="918" r:id="rId9"/>
    <p:sldId id="919" r:id="rId10"/>
    <p:sldId id="920" r:id="rId11"/>
    <p:sldId id="921" r:id="rId12"/>
    <p:sldId id="922" r:id="rId13"/>
    <p:sldId id="923" r:id="rId14"/>
    <p:sldId id="924" r:id="rId15"/>
    <p:sldId id="925" r:id="rId16"/>
    <p:sldId id="926" r:id="rId17"/>
    <p:sldId id="927" r:id="rId18"/>
    <p:sldId id="928" r:id="rId19"/>
    <p:sldId id="929" r:id="rId20"/>
    <p:sldId id="930" r:id="rId21"/>
    <p:sldId id="931" r:id="rId22"/>
    <p:sldId id="932" r:id="rId23"/>
    <p:sldId id="933" r:id="rId24"/>
    <p:sldId id="934" r:id="rId25"/>
    <p:sldId id="935" r:id="rId26"/>
    <p:sldId id="936" r:id="rId27"/>
    <p:sldId id="937" r:id="rId28"/>
    <p:sldId id="938" r:id="rId29"/>
    <p:sldId id="939" r:id="rId30"/>
    <p:sldId id="940" r:id="rId31"/>
    <p:sldId id="941" r:id="rId32"/>
    <p:sldId id="942" r:id="rId33"/>
    <p:sldId id="943" r:id="rId34"/>
    <p:sldId id="944" r:id="rId35"/>
    <p:sldId id="945" r:id="rId36"/>
    <p:sldId id="946" r:id="rId37"/>
    <p:sldId id="947" r:id="rId38"/>
    <p:sldId id="948" r:id="rId39"/>
    <p:sldId id="949" r:id="rId40"/>
    <p:sldId id="950" r:id="rId41"/>
    <p:sldId id="951" r:id="rId42"/>
    <p:sldId id="952" r:id="rId43"/>
    <p:sldId id="953" r:id="rId44"/>
    <p:sldId id="954" r:id="rId45"/>
    <p:sldId id="955" r:id="rId46"/>
    <p:sldId id="956" r:id="rId47"/>
    <p:sldId id="957" r:id="rId48"/>
    <p:sldId id="958" r:id="rId49"/>
    <p:sldId id="959" r:id="rId50"/>
    <p:sldId id="960" r:id="rId51"/>
    <p:sldId id="961" r:id="rId52"/>
    <p:sldId id="962" r:id="rId53"/>
    <p:sldId id="963" r:id="rId54"/>
    <p:sldId id="964" r:id="rId55"/>
    <p:sldId id="965" r:id="rId56"/>
    <p:sldId id="966" r:id="rId57"/>
    <p:sldId id="967" r:id="rId58"/>
    <p:sldId id="968" r:id="rId59"/>
    <p:sldId id="969" r:id="rId60"/>
    <p:sldId id="970" r:id="rId61"/>
    <p:sldId id="971" r:id="rId62"/>
    <p:sldId id="972" r:id="rId63"/>
    <p:sldId id="973" r:id="rId64"/>
    <p:sldId id="974" r:id="rId65"/>
    <p:sldId id="975" r:id="rId66"/>
    <p:sldId id="976" r:id="rId67"/>
    <p:sldId id="977" r:id="rId68"/>
    <p:sldId id="978" r:id="rId69"/>
    <p:sldId id="979" r:id="rId70"/>
    <p:sldId id="980" r:id="rId71"/>
    <p:sldId id="981" r:id="rId72"/>
    <p:sldId id="982" r:id="rId73"/>
    <p:sldId id="983" r:id="rId74"/>
    <p:sldId id="984" r:id="rId75"/>
    <p:sldId id="985" r:id="rId7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 snapToGrid="0" snapToObjects="1">
      <p:cViewPr>
        <p:scale>
          <a:sx n="85" d="100"/>
          <a:sy n="85" d="100"/>
        </p:scale>
        <p:origin x="-1648" y="-42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201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63" Type="http://schemas.openxmlformats.org/officeDocument/2006/relationships/slide" Target="slides/slide61.xml"/><Relationship Id="rId64" Type="http://schemas.openxmlformats.org/officeDocument/2006/relationships/slide" Target="slides/slide62.xml"/><Relationship Id="rId65" Type="http://schemas.openxmlformats.org/officeDocument/2006/relationships/slide" Target="slides/slide63.xml"/><Relationship Id="rId66" Type="http://schemas.openxmlformats.org/officeDocument/2006/relationships/slide" Target="slides/slide64.xml"/><Relationship Id="rId67" Type="http://schemas.openxmlformats.org/officeDocument/2006/relationships/slide" Target="slides/slide65.xml"/><Relationship Id="rId68" Type="http://schemas.openxmlformats.org/officeDocument/2006/relationships/slide" Target="slides/slide66.xml"/><Relationship Id="rId69" Type="http://schemas.openxmlformats.org/officeDocument/2006/relationships/slide" Target="slides/slide67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<Relationship Id="rId55" Type="http://schemas.openxmlformats.org/officeDocument/2006/relationships/slide" Target="slides/slide53.xml"/><Relationship Id="rId56" Type="http://schemas.openxmlformats.org/officeDocument/2006/relationships/slide" Target="slides/slide54.xml"/><Relationship Id="rId57" Type="http://schemas.openxmlformats.org/officeDocument/2006/relationships/slide" Target="slides/slide55.xml"/><Relationship Id="rId58" Type="http://schemas.openxmlformats.org/officeDocument/2006/relationships/slide" Target="slides/slide56.xml"/><Relationship Id="rId59" Type="http://schemas.openxmlformats.org/officeDocument/2006/relationships/slide" Target="slides/slide5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80" Type="http://schemas.openxmlformats.org/officeDocument/2006/relationships/viewProps" Target="viewProps.xml"/><Relationship Id="rId81" Type="http://schemas.openxmlformats.org/officeDocument/2006/relationships/theme" Target="theme/theme1.xml"/><Relationship Id="rId82" Type="http://schemas.openxmlformats.org/officeDocument/2006/relationships/tableStyles" Target="tableStyles.xml"/><Relationship Id="rId70" Type="http://schemas.openxmlformats.org/officeDocument/2006/relationships/slide" Target="slides/slide68.xml"/><Relationship Id="rId71" Type="http://schemas.openxmlformats.org/officeDocument/2006/relationships/slide" Target="slides/slide69.xml"/><Relationship Id="rId72" Type="http://schemas.openxmlformats.org/officeDocument/2006/relationships/slide" Target="slides/slide70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73" Type="http://schemas.openxmlformats.org/officeDocument/2006/relationships/slide" Target="slides/slide71.xml"/><Relationship Id="rId74" Type="http://schemas.openxmlformats.org/officeDocument/2006/relationships/slide" Target="slides/slide72.xml"/><Relationship Id="rId75" Type="http://schemas.openxmlformats.org/officeDocument/2006/relationships/slide" Target="slides/slide73.xml"/><Relationship Id="rId76" Type="http://schemas.openxmlformats.org/officeDocument/2006/relationships/slide" Target="slides/slide74.xml"/><Relationship Id="rId77" Type="http://schemas.openxmlformats.org/officeDocument/2006/relationships/notesMaster" Target="notesMasters/notesMaster1.xml"/><Relationship Id="rId78" Type="http://schemas.openxmlformats.org/officeDocument/2006/relationships/printerSettings" Target="printerSettings/printerSettings1.bin"/><Relationship Id="rId79" Type="http://schemas.openxmlformats.org/officeDocument/2006/relationships/presProps" Target="presProps.xml"/><Relationship Id="rId60" Type="http://schemas.openxmlformats.org/officeDocument/2006/relationships/slide" Target="slides/slide58.xml"/><Relationship Id="rId61" Type="http://schemas.openxmlformats.org/officeDocument/2006/relationships/slide" Target="slides/slide59.xml"/><Relationship Id="rId62" Type="http://schemas.openxmlformats.org/officeDocument/2006/relationships/slide" Target="slides/slide60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56.wmf"/><Relationship Id="rId2" Type="http://schemas.openxmlformats.org/officeDocument/2006/relationships/image" Target="../media/image57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1.wmf"/><Relationship Id="rId2" Type="http://schemas.openxmlformats.org/officeDocument/2006/relationships/image" Target="../media/image62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3.wmf"/><Relationship Id="rId2" Type="http://schemas.openxmlformats.org/officeDocument/2006/relationships/image" Target="../media/image64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5.wmf"/><Relationship Id="rId2" Type="http://schemas.openxmlformats.org/officeDocument/2006/relationships/image" Target="../media/image66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67.wmf"/><Relationship Id="rId2" Type="http://schemas.openxmlformats.org/officeDocument/2006/relationships/image" Target="../media/image68.w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69.wmf"/><Relationship Id="rId2" Type="http://schemas.openxmlformats.org/officeDocument/2006/relationships/image" Target="../media/image70.w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7.wmf"/><Relationship Id="rId2" Type="http://schemas.openxmlformats.org/officeDocument/2006/relationships/image" Target="../media/image48.wmf"/><Relationship Id="rId3" Type="http://schemas.openxmlformats.org/officeDocument/2006/relationships/image" Target="../media/image49.w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7.wmf"/><Relationship Id="rId2" Type="http://schemas.openxmlformats.org/officeDocument/2006/relationships/image" Target="../media/image48.wmf"/><Relationship Id="rId3" Type="http://schemas.openxmlformats.org/officeDocument/2006/relationships/image" Target="../media/image49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7.wmf"/><Relationship Id="rId2" Type="http://schemas.openxmlformats.org/officeDocument/2006/relationships/image" Target="../media/image48.wmf"/><Relationship Id="rId3" Type="http://schemas.openxmlformats.org/officeDocument/2006/relationships/image" Target="../media/image49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53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1AE342-9124-444F-9F1E-10C52DDE4E45}" type="datetimeFigureOut">
              <a:rPr lang="en-US" smtClean="0"/>
              <a:pPr/>
              <a:t>2/6/17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5B7BB7-F0E6-084C-B9CA-A2431C0711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9174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FA4BAD19-CECE-F845-A417-19CD01988509}" type="slidenum">
              <a:rPr lang="en-US">
                <a:solidFill>
                  <a:prstClr val="black"/>
                </a:solidFill>
                <a:latin typeface="Calibri"/>
              </a:rPr>
              <a:pPr/>
              <a:t>4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85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854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3158" y="4344025"/>
            <a:ext cx="5031685" cy="4112926"/>
          </a:xfrm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8067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de-DE" smtClean="0"/>
          </a:p>
        </p:txBody>
      </p:sp>
    </p:spTree>
    <p:extLst>
      <p:ext uri="{BB962C8B-B14F-4D97-AF65-F5344CB8AC3E}">
        <p14:creationId xmlns:p14="http://schemas.microsoft.com/office/powerpoint/2010/main" val="7221017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9091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de-DE" smtClean="0"/>
          </a:p>
        </p:txBody>
      </p:sp>
    </p:spTree>
    <p:extLst>
      <p:ext uri="{BB962C8B-B14F-4D97-AF65-F5344CB8AC3E}">
        <p14:creationId xmlns:p14="http://schemas.microsoft.com/office/powerpoint/2010/main" val="32464142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0115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de-DE" smtClean="0"/>
          </a:p>
        </p:txBody>
      </p:sp>
    </p:spTree>
    <p:extLst>
      <p:ext uri="{BB962C8B-B14F-4D97-AF65-F5344CB8AC3E}">
        <p14:creationId xmlns:p14="http://schemas.microsoft.com/office/powerpoint/2010/main" val="29986455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1139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de-DE" smtClean="0"/>
          </a:p>
        </p:txBody>
      </p:sp>
    </p:spTree>
    <p:extLst>
      <p:ext uri="{BB962C8B-B14F-4D97-AF65-F5344CB8AC3E}">
        <p14:creationId xmlns:p14="http://schemas.microsoft.com/office/powerpoint/2010/main" val="11866316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2163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de-DE" smtClean="0"/>
          </a:p>
        </p:txBody>
      </p:sp>
    </p:spTree>
    <p:extLst>
      <p:ext uri="{BB962C8B-B14F-4D97-AF65-F5344CB8AC3E}">
        <p14:creationId xmlns:p14="http://schemas.microsoft.com/office/powerpoint/2010/main" val="17172260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3187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de-DE" smtClean="0"/>
          </a:p>
        </p:txBody>
      </p:sp>
    </p:spTree>
    <p:extLst>
      <p:ext uri="{BB962C8B-B14F-4D97-AF65-F5344CB8AC3E}">
        <p14:creationId xmlns:p14="http://schemas.microsoft.com/office/powerpoint/2010/main" val="12766731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4211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de-DE" smtClean="0"/>
          </a:p>
        </p:txBody>
      </p:sp>
    </p:spTree>
    <p:extLst>
      <p:ext uri="{BB962C8B-B14F-4D97-AF65-F5344CB8AC3E}">
        <p14:creationId xmlns:p14="http://schemas.microsoft.com/office/powerpoint/2010/main" val="213739035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5235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de-DE" smtClean="0"/>
          </a:p>
        </p:txBody>
      </p:sp>
    </p:spTree>
    <p:extLst>
      <p:ext uri="{BB962C8B-B14F-4D97-AF65-F5344CB8AC3E}">
        <p14:creationId xmlns:p14="http://schemas.microsoft.com/office/powerpoint/2010/main" val="6969473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6259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de-DE" smtClean="0"/>
          </a:p>
        </p:txBody>
      </p:sp>
    </p:spTree>
    <p:extLst>
      <p:ext uri="{BB962C8B-B14F-4D97-AF65-F5344CB8AC3E}">
        <p14:creationId xmlns:p14="http://schemas.microsoft.com/office/powerpoint/2010/main" val="126520434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de-DE" smtClean="0"/>
          </a:p>
        </p:txBody>
      </p:sp>
    </p:spTree>
    <p:extLst>
      <p:ext uri="{BB962C8B-B14F-4D97-AF65-F5344CB8AC3E}">
        <p14:creationId xmlns:p14="http://schemas.microsoft.com/office/powerpoint/2010/main" val="16306349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D3DD2A03-F28B-7348-B3DD-34939F979DA1}" type="slidenum">
              <a:rPr lang="en-US">
                <a:solidFill>
                  <a:prstClr val="black"/>
                </a:solidFill>
                <a:latin typeface="Calibri"/>
              </a:rPr>
              <a:pPr/>
              <a:t>5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95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9572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3158" y="4344025"/>
            <a:ext cx="5031685" cy="4112926"/>
          </a:xfrm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8307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de-DE" smtClean="0"/>
          </a:p>
        </p:txBody>
      </p:sp>
    </p:spTree>
    <p:extLst>
      <p:ext uri="{BB962C8B-B14F-4D97-AF65-F5344CB8AC3E}">
        <p14:creationId xmlns:p14="http://schemas.microsoft.com/office/powerpoint/2010/main" val="170705655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1379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de-DE" smtClean="0"/>
          </a:p>
        </p:txBody>
      </p:sp>
    </p:spTree>
    <p:extLst>
      <p:ext uri="{BB962C8B-B14F-4D97-AF65-F5344CB8AC3E}">
        <p14:creationId xmlns:p14="http://schemas.microsoft.com/office/powerpoint/2010/main" val="101052894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7554E088-C356-6B46-8C0E-B6F417CD07DE}" type="slidenum">
              <a:rPr lang="en-US">
                <a:solidFill>
                  <a:prstClr val="black"/>
                </a:solidFill>
                <a:latin typeface="Calibri"/>
              </a:rPr>
              <a:pPr/>
              <a:t>33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08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20836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4DAE0A20-3FF0-DC4C-BC1B-81BD908DBDF6}" type="slidenum">
              <a:rPr lang="en-US">
                <a:solidFill>
                  <a:prstClr val="black"/>
                </a:solidFill>
                <a:latin typeface="Calibri"/>
              </a:rPr>
              <a:pPr/>
              <a:t>34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18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21860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AD85EF14-1C13-2E4B-995D-A4FB8B617E6D}" type="slidenum">
              <a:rPr lang="en-US">
                <a:solidFill>
                  <a:prstClr val="black"/>
                </a:solidFill>
                <a:latin typeface="Calibri"/>
              </a:rPr>
              <a:pPr/>
              <a:t>35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28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22884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FCBA0468-939F-194A-806B-59308B465583}" type="slidenum">
              <a:rPr lang="en-US">
                <a:solidFill>
                  <a:prstClr val="black"/>
                </a:solidFill>
                <a:latin typeface="Calibri"/>
              </a:rPr>
              <a:pPr/>
              <a:t>36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39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23908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342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E09F240-A3A7-49C5-BBB6-8B0C679894A8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41862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4451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de-DE" smtClean="0"/>
          </a:p>
        </p:txBody>
      </p:sp>
    </p:spTree>
    <p:extLst>
      <p:ext uri="{BB962C8B-B14F-4D97-AF65-F5344CB8AC3E}">
        <p14:creationId xmlns:p14="http://schemas.microsoft.com/office/powerpoint/2010/main" val="3185618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D3DD2A03-F28B-7348-B3DD-34939F979DA1}" type="slidenum">
              <a:rPr lang="en-US">
                <a:solidFill>
                  <a:prstClr val="black"/>
                </a:solidFill>
                <a:latin typeface="Calibri"/>
              </a:rPr>
              <a:pPr/>
              <a:t>6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95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9572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3158" y="4344025"/>
            <a:ext cx="5031685" cy="4112926"/>
          </a:xfrm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D3DD2A03-F28B-7348-B3DD-34939F979DA1}" type="slidenum">
              <a:rPr lang="en-US">
                <a:solidFill>
                  <a:prstClr val="black"/>
                </a:solidFill>
                <a:latin typeface="Calibri"/>
              </a:rPr>
              <a:pPr/>
              <a:t>7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95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9572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3158" y="4344025"/>
            <a:ext cx="5031685" cy="4112926"/>
          </a:xfrm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D3DD2A03-F28B-7348-B3DD-34939F979DA1}" type="slidenum">
              <a:rPr lang="en-US">
                <a:solidFill>
                  <a:prstClr val="black"/>
                </a:solidFill>
                <a:latin typeface="Calibri"/>
              </a:rPr>
              <a:pPr/>
              <a:t>8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95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9572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3158" y="4344025"/>
            <a:ext cx="5031685" cy="4112926"/>
          </a:xfrm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D3DD2A03-F28B-7348-B3DD-34939F979DA1}" type="slidenum">
              <a:rPr lang="en-US">
                <a:solidFill>
                  <a:prstClr val="black"/>
                </a:solidFill>
                <a:latin typeface="Calibri"/>
              </a:rPr>
              <a:pPr/>
              <a:t>9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95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9572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3158" y="4344025"/>
            <a:ext cx="5031685" cy="4112926"/>
          </a:xfrm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1C033154-A06E-7542-A91C-DDB2861E3074}" type="slidenum">
              <a:rPr lang="en-US">
                <a:solidFill>
                  <a:prstClr val="black"/>
                </a:solidFill>
                <a:latin typeface="Calibri"/>
              </a:rPr>
              <a:pPr/>
              <a:t>10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16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162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3158" y="4344025"/>
            <a:ext cx="5031685" cy="4112926"/>
          </a:xfrm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264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/>
          </a:p>
        </p:txBody>
      </p:sp>
      <p:sp>
        <p:nvSpPr>
          <p:cNvPr id="11264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361DF931-893E-FA43-B0A6-620FC3DE1CC5}" type="slidenum">
              <a:rPr lang="en-US">
                <a:solidFill>
                  <a:prstClr val="black"/>
                </a:solidFill>
                <a:latin typeface="Calibri"/>
              </a:rPr>
              <a:pPr/>
              <a:t>11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DFEDB38A-9E8F-3D4A-B8C9-64224A5A03A4}" type="slidenum">
              <a:rPr lang="en-US">
                <a:solidFill>
                  <a:prstClr val="black"/>
                </a:solidFill>
                <a:latin typeface="Calibri"/>
              </a:rPr>
              <a:pPr/>
              <a:t>12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36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1413" y="684213"/>
            <a:ext cx="4548187" cy="3413125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366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89863" y="4323726"/>
            <a:ext cx="5048767" cy="4172262"/>
          </a:xfrm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45816-33BA-064E-B850-B8B55DCBDDC4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2/6/17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EF975-A003-8942-9960-A3988C1E142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478639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45816-33BA-064E-B850-B8B55DCBDDC4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2/6/17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EF975-A003-8942-9960-A3988C1E142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91559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45816-33BA-064E-B850-B8B55DCBDDC4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2/6/17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EF975-A003-8942-9960-A3988C1E142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790634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00200"/>
            <a:ext cx="7772400" cy="1470025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355975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C559149-375F-D742-B41F-FBCC370133AA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2/6/17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84BB3F6-9BEB-462E-88C8-9DA740818CDE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755333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5135563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A3376E4-94D7-9940-B6C8-6A5014B8ABEC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2/6/17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05FBD64-75B6-4164-AE5C-6E36A5D81E0D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468219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4FA7818-18DF-4241-B555-298E97AA3638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2/6/17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C466937-BA58-40CA-A1EB-34C8C4757387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218130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90948EE-4EAA-8048-9F4A-12472B886FBA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2/6/17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94F23D7-49CE-4D89-87F3-EF9E69CAAC6E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400998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3A0B65-82B8-9644-9856-89C9DBE70A7D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2/6/17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831EB87-B642-4C04-9E84-47FAB23ADB03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465451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FD3F10-9882-D543-9FF1-BC00BB0DE12E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2/6/17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7555256-7B42-44B2-8A00-DB9B2BC82E0B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681672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F68D3A3-6CCC-0D4B-B716-6C8578B0315B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2/6/17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BE87F8-74E3-48FE-9DE4-723D765CCEB1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4442737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B728DE4-69BF-3E45-9F4A-7764084D132C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2/6/17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8D45F1-C5BE-4B5D-A8F5-B3D505ECB8BC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32045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45816-33BA-064E-B850-B8B55DCBDDC4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2/6/17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EF975-A003-8942-9960-A3988C1E142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7097093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2A18FC7-BC4B-1D40-9225-0A989035F5B3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2/6/17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4A61579-A09A-4467-8602-FE0E2503C0CB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42929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9F9F2B5-30B9-8E48-B00A-64F7ED546B63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2/6/17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278DC70-DE8F-4164-9EC0-920F89DF4E54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8545740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0239CF0-8F09-7942-B7E6-66459C67AF88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2/6/17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BB3A64F-36DB-4D61-A5E1-E497D3A2AF21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6838890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7315200" cy="6096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de-CH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219200"/>
            <a:ext cx="4267200" cy="4495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CH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876800" y="1219200"/>
            <a:ext cx="4267200" cy="21717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CH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876800" y="3543300"/>
            <a:ext cx="4267200" cy="21717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CH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6DBFE2-A96C-43F4-92B8-8A64255BBC84}" type="slidenum">
              <a:rPr lang="de-DE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‹#›</a:t>
            </a:fld>
            <a:endParaRPr lang="de-DE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435164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45816-33BA-064E-B850-B8B55DCBDDC4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2/6/17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EF975-A003-8942-9960-A3988C1E142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632853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45816-33BA-064E-B850-B8B55DCBDDC4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2/6/17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EF975-A003-8942-9960-A3988C1E142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058207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45816-33BA-064E-B850-B8B55DCBDDC4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2/6/17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EF975-A003-8942-9960-A3988C1E142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104427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45816-33BA-064E-B850-B8B55DCBDDC4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2/6/17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EF975-A003-8942-9960-A3988C1E142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399967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45816-33BA-064E-B850-B8B55DCBDDC4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2/6/17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EF975-A003-8942-9960-A3988C1E142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203395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45816-33BA-064E-B850-B8B55DCBDDC4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2/6/17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EF975-A003-8942-9960-A3988C1E142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579095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45816-33BA-064E-B850-B8B55DCBDDC4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2/6/17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EF975-A003-8942-9960-A3988C1E142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457612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845816-33BA-064E-B850-B8B55DCBDDC4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2/6/17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8EF975-A003-8942-9960-A3988C1E142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39890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rgbClr val="0000FF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rgbClr val="0000FF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rgbClr val="008000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0"/>
            <a:ext cx="82296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  <p:sp>
        <p:nvSpPr>
          <p:cNvPr id="512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066800"/>
            <a:ext cx="82296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 defTabSz="914400">
              <a:defRPr/>
            </a:pPr>
            <a:fld id="{804B6233-FEB2-E24C-8EF5-AA99717A0FF5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defTabSz="914400">
                <a:defRPr/>
              </a:pPr>
              <a:t>2/6/17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 defTabSz="914400"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 defTabSz="914400">
              <a:defRPr/>
            </a:pPr>
            <a:fld id="{9F20D53A-645C-4995-AA1D-045CE4060D82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 defTabSz="914400"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899209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  <p:sldLayoutId id="2147483723" r:id="rId12"/>
  </p:sldLayoutIdLst>
  <p:timing>
    <p:tnLst>
      <p:par>
        <p:cTn xmlns:p14="http://schemas.microsoft.com/office/powerpoint/2010/main" id="1" dur="indefinite" restart="never" nodeType="tmRoot"/>
      </p:par>
    </p:tnLst>
  </p:timing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 kern="1200">
          <a:solidFill>
            <a:srgbClr val="0000FF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rgbClr val="0000FF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4" Type="http://schemas.openxmlformats.org/officeDocument/2006/relationships/oleObject" Target="../embeddings/oleObject6.bin"/><Relationship Id="rId5" Type="http://schemas.openxmlformats.org/officeDocument/2006/relationships/image" Target="../media/image24.wmf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4" Type="http://schemas.openxmlformats.org/officeDocument/2006/relationships/image" Target="../media/image6.png"/><Relationship Id="rId5" Type="http://schemas.openxmlformats.org/officeDocument/2006/relationships/image" Target="../media/image10.png"/><Relationship Id="rId6" Type="http://schemas.openxmlformats.org/officeDocument/2006/relationships/image" Target="../media/image25.png"/><Relationship Id="rId1" Type="http://schemas.openxmlformats.org/officeDocument/2006/relationships/tags" Target="../tags/tag7.xml"/><Relationship Id="rId2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/Relationships>
</file>

<file path=ppt/slides/_rels/slide1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2.png"/><Relationship Id="rId12" Type="http://schemas.openxmlformats.org/officeDocument/2006/relationships/image" Target="../media/image33.png"/><Relationship Id="rId13" Type="http://schemas.openxmlformats.org/officeDocument/2006/relationships/image" Target="../media/image34.png"/><Relationship Id="rId14" Type="http://schemas.openxmlformats.org/officeDocument/2006/relationships/image" Target="../media/image35.png"/><Relationship Id="rId15" Type="http://schemas.openxmlformats.org/officeDocument/2006/relationships/image" Target="../media/image36.png"/><Relationship Id="rId1" Type="http://schemas.openxmlformats.org/officeDocument/2006/relationships/vmlDrawing" Target="../drawings/vmlDrawing7.vml"/><Relationship Id="rId2" Type="http://schemas.openxmlformats.org/officeDocument/2006/relationships/slideLayout" Target="../slideLayouts/slideLayout23.xml"/><Relationship Id="rId3" Type="http://schemas.openxmlformats.org/officeDocument/2006/relationships/notesSlide" Target="../notesSlides/notesSlide10.xml"/><Relationship Id="rId4" Type="http://schemas.openxmlformats.org/officeDocument/2006/relationships/oleObject" Target="../embeddings/oleObject7.bin"/><Relationship Id="rId5" Type="http://schemas.openxmlformats.org/officeDocument/2006/relationships/image" Target="../media/image26.wmf"/><Relationship Id="rId6" Type="http://schemas.openxmlformats.org/officeDocument/2006/relationships/image" Target="../media/image27.png"/><Relationship Id="rId7" Type="http://schemas.openxmlformats.org/officeDocument/2006/relationships/image" Target="../media/image28.png"/><Relationship Id="rId8" Type="http://schemas.openxmlformats.org/officeDocument/2006/relationships/image" Target="../media/image29.png"/><Relationship Id="rId9" Type="http://schemas.openxmlformats.org/officeDocument/2006/relationships/image" Target="../media/image30.png"/><Relationship Id="rId10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9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0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3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5.png"/><Relationship Id="rId3" Type="http://schemas.openxmlformats.org/officeDocument/2006/relationships/image" Target="../media/image4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5.png"/><Relationship Id="rId3" Type="http://schemas.openxmlformats.org/officeDocument/2006/relationships/image" Target="../media/image46.png"/></Relationships>
</file>

<file path=ppt/slides/_rels/slide23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10.bin"/><Relationship Id="rId12" Type="http://schemas.openxmlformats.org/officeDocument/2006/relationships/image" Target="../media/image49.wmf"/><Relationship Id="rId1" Type="http://schemas.openxmlformats.org/officeDocument/2006/relationships/vmlDrawing" Target="../drawings/vmlDrawing8.vml"/><Relationship Id="rId2" Type="http://schemas.openxmlformats.org/officeDocument/2006/relationships/slideLayout" Target="../slideLayouts/slideLayout13.xml"/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5" Type="http://schemas.openxmlformats.org/officeDocument/2006/relationships/oleObject" Target="../embeddings/oleObject8.bin"/><Relationship Id="rId6" Type="http://schemas.openxmlformats.org/officeDocument/2006/relationships/image" Target="../media/image47.wmf"/><Relationship Id="rId7" Type="http://schemas.openxmlformats.org/officeDocument/2006/relationships/oleObject" Target="../embeddings/oleObject9.bin"/><Relationship Id="rId8" Type="http://schemas.openxmlformats.org/officeDocument/2006/relationships/image" Target="../media/image48.wmf"/><Relationship Id="rId9" Type="http://schemas.openxmlformats.org/officeDocument/2006/relationships/image" Target="../media/image45.png"/><Relationship Id="rId10" Type="http://schemas.openxmlformats.org/officeDocument/2006/relationships/image" Target="../media/image4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4" Type="http://schemas.openxmlformats.org/officeDocument/2006/relationships/image" Target="../media/image54.jpeg"/><Relationship Id="rId5" Type="http://schemas.openxmlformats.org/officeDocument/2006/relationships/image" Target="../media/image55.png"/><Relationship Id="rId6" Type="http://schemas.openxmlformats.org/officeDocument/2006/relationships/oleObject" Target="../embeddings/oleObject11.bin"/><Relationship Id="rId7" Type="http://schemas.openxmlformats.org/officeDocument/2006/relationships/image" Target="../media/image53.wmf"/><Relationship Id="rId1" Type="http://schemas.openxmlformats.org/officeDocument/2006/relationships/vmlDrawing" Target="../drawings/vmlDrawing9.vml"/><Relationship Id="rId2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4" Type="http://schemas.openxmlformats.org/officeDocument/2006/relationships/oleObject" Target="../embeddings/oleObject12.bin"/><Relationship Id="rId5" Type="http://schemas.openxmlformats.org/officeDocument/2006/relationships/image" Target="../media/image56.wmf"/><Relationship Id="rId6" Type="http://schemas.openxmlformats.org/officeDocument/2006/relationships/image" Target="../media/image58.png"/><Relationship Id="rId7" Type="http://schemas.openxmlformats.org/officeDocument/2006/relationships/image" Target="../media/image59.png"/><Relationship Id="rId8" Type="http://schemas.openxmlformats.org/officeDocument/2006/relationships/image" Target="../media/image55.png"/><Relationship Id="rId9" Type="http://schemas.openxmlformats.org/officeDocument/2006/relationships/image" Target="../media/image60.png"/><Relationship Id="rId10" Type="http://schemas.openxmlformats.org/officeDocument/2006/relationships/oleObject" Target="../embeddings/oleObject13.bin"/><Relationship Id="rId11" Type="http://schemas.openxmlformats.org/officeDocument/2006/relationships/image" Target="../media/image57.wmf"/><Relationship Id="rId1" Type="http://schemas.openxmlformats.org/officeDocument/2006/relationships/vmlDrawing" Target="../drawings/vmlDrawing10.vml"/><Relationship Id="rId2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4" Type="http://schemas.openxmlformats.org/officeDocument/2006/relationships/oleObject" Target="../embeddings/oleObject14.bin"/><Relationship Id="rId5" Type="http://schemas.openxmlformats.org/officeDocument/2006/relationships/image" Target="../media/image61.wmf"/><Relationship Id="rId6" Type="http://schemas.openxmlformats.org/officeDocument/2006/relationships/image" Target="../media/image58.png"/><Relationship Id="rId7" Type="http://schemas.openxmlformats.org/officeDocument/2006/relationships/image" Target="../media/image54.jpeg"/><Relationship Id="rId8" Type="http://schemas.openxmlformats.org/officeDocument/2006/relationships/image" Target="../media/image55.png"/><Relationship Id="rId9" Type="http://schemas.openxmlformats.org/officeDocument/2006/relationships/image" Target="../media/image60.png"/><Relationship Id="rId10" Type="http://schemas.openxmlformats.org/officeDocument/2006/relationships/oleObject" Target="../embeddings/oleObject15.bin"/><Relationship Id="rId11" Type="http://schemas.openxmlformats.org/officeDocument/2006/relationships/image" Target="../media/image62.wmf"/><Relationship Id="rId1" Type="http://schemas.openxmlformats.org/officeDocument/2006/relationships/vmlDrawing" Target="../drawings/vmlDrawing11.vml"/><Relationship Id="rId2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4" Type="http://schemas.openxmlformats.org/officeDocument/2006/relationships/oleObject" Target="../embeddings/oleObject16.bin"/><Relationship Id="rId5" Type="http://schemas.openxmlformats.org/officeDocument/2006/relationships/image" Target="../media/image63.wmf"/><Relationship Id="rId6" Type="http://schemas.openxmlformats.org/officeDocument/2006/relationships/image" Target="../media/image58.png"/><Relationship Id="rId7" Type="http://schemas.openxmlformats.org/officeDocument/2006/relationships/image" Target="../media/image59.png"/><Relationship Id="rId8" Type="http://schemas.openxmlformats.org/officeDocument/2006/relationships/image" Target="../media/image55.png"/><Relationship Id="rId9" Type="http://schemas.openxmlformats.org/officeDocument/2006/relationships/image" Target="../media/image60.png"/><Relationship Id="rId10" Type="http://schemas.openxmlformats.org/officeDocument/2006/relationships/oleObject" Target="../embeddings/oleObject17.bin"/><Relationship Id="rId11" Type="http://schemas.openxmlformats.org/officeDocument/2006/relationships/image" Target="../media/image64.wmf"/><Relationship Id="rId1" Type="http://schemas.openxmlformats.org/officeDocument/2006/relationships/vmlDrawing" Target="../drawings/vmlDrawing12.vml"/><Relationship Id="rId2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4" Type="http://schemas.openxmlformats.org/officeDocument/2006/relationships/oleObject" Target="../embeddings/oleObject18.bin"/><Relationship Id="rId5" Type="http://schemas.openxmlformats.org/officeDocument/2006/relationships/image" Target="../media/image65.wmf"/><Relationship Id="rId6" Type="http://schemas.openxmlformats.org/officeDocument/2006/relationships/image" Target="../media/image58.png"/><Relationship Id="rId7" Type="http://schemas.openxmlformats.org/officeDocument/2006/relationships/image" Target="../media/image59.png"/><Relationship Id="rId8" Type="http://schemas.openxmlformats.org/officeDocument/2006/relationships/image" Target="../media/image55.png"/><Relationship Id="rId9" Type="http://schemas.openxmlformats.org/officeDocument/2006/relationships/image" Target="../media/image60.png"/><Relationship Id="rId10" Type="http://schemas.openxmlformats.org/officeDocument/2006/relationships/oleObject" Target="../embeddings/oleObject19.bin"/><Relationship Id="rId11" Type="http://schemas.openxmlformats.org/officeDocument/2006/relationships/image" Target="../media/image66.wmf"/><Relationship Id="rId1" Type="http://schemas.openxmlformats.org/officeDocument/2006/relationships/vmlDrawing" Target="../drawings/vmlDrawing13.vml"/><Relationship Id="rId2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4" Type="http://schemas.openxmlformats.org/officeDocument/2006/relationships/oleObject" Target="../embeddings/oleObject20.bin"/><Relationship Id="rId5" Type="http://schemas.openxmlformats.org/officeDocument/2006/relationships/image" Target="../media/image67.wmf"/><Relationship Id="rId6" Type="http://schemas.openxmlformats.org/officeDocument/2006/relationships/image" Target="../media/image58.png"/><Relationship Id="rId7" Type="http://schemas.openxmlformats.org/officeDocument/2006/relationships/image" Target="../media/image59.png"/><Relationship Id="rId8" Type="http://schemas.openxmlformats.org/officeDocument/2006/relationships/image" Target="../media/image55.png"/><Relationship Id="rId9" Type="http://schemas.openxmlformats.org/officeDocument/2006/relationships/image" Target="../media/image60.png"/><Relationship Id="rId10" Type="http://schemas.openxmlformats.org/officeDocument/2006/relationships/oleObject" Target="../embeddings/oleObject21.bin"/><Relationship Id="rId11" Type="http://schemas.openxmlformats.org/officeDocument/2006/relationships/image" Target="../media/image68.wmf"/><Relationship Id="rId1" Type="http://schemas.openxmlformats.org/officeDocument/2006/relationships/vmlDrawing" Target="../drawings/vmlDrawing14.vml"/><Relationship Id="rId2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4" Type="http://schemas.openxmlformats.org/officeDocument/2006/relationships/oleObject" Target="../embeddings/oleObject22.bin"/><Relationship Id="rId5" Type="http://schemas.openxmlformats.org/officeDocument/2006/relationships/image" Target="../media/image69.wmf"/><Relationship Id="rId6" Type="http://schemas.openxmlformats.org/officeDocument/2006/relationships/image" Target="../media/image58.png"/><Relationship Id="rId7" Type="http://schemas.openxmlformats.org/officeDocument/2006/relationships/image" Target="../media/image59.png"/><Relationship Id="rId8" Type="http://schemas.openxmlformats.org/officeDocument/2006/relationships/image" Target="../media/image55.png"/><Relationship Id="rId9" Type="http://schemas.openxmlformats.org/officeDocument/2006/relationships/image" Target="../media/image60.png"/><Relationship Id="rId10" Type="http://schemas.openxmlformats.org/officeDocument/2006/relationships/oleObject" Target="../embeddings/oleObject23.bin"/><Relationship Id="rId11" Type="http://schemas.openxmlformats.org/officeDocument/2006/relationships/image" Target="../media/image70.wmf"/><Relationship Id="rId1" Type="http://schemas.openxmlformats.org/officeDocument/2006/relationships/vmlDrawing" Target="../drawings/vmlDrawing15.vml"/><Relationship Id="rId2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4" Type="http://schemas.openxmlformats.org/officeDocument/2006/relationships/image" Target="../media/image72.png"/><Relationship Id="rId5" Type="http://schemas.openxmlformats.org/officeDocument/2006/relationships/image" Target="../media/image73.png"/><Relationship Id="rId6" Type="http://schemas.openxmlformats.org/officeDocument/2006/relationships/image" Target="../media/image74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4" Type="http://schemas.openxmlformats.org/officeDocument/2006/relationships/hyperlink" Target="http://www.nada.kth.se/cvap/abstracts/cvap198.html" TargetMode="External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76.jpeg"/></Relationships>
</file>

<file path=ppt/slides/_rels/slide3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85.jpeg"/><Relationship Id="rId12" Type="http://schemas.openxmlformats.org/officeDocument/2006/relationships/image" Target="../media/image86.jpe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77.jpeg"/><Relationship Id="rId4" Type="http://schemas.openxmlformats.org/officeDocument/2006/relationships/image" Target="../media/image78.jpeg"/><Relationship Id="rId5" Type="http://schemas.openxmlformats.org/officeDocument/2006/relationships/image" Target="../media/image79.jpeg"/><Relationship Id="rId6" Type="http://schemas.openxmlformats.org/officeDocument/2006/relationships/image" Target="../media/image80.jpeg"/><Relationship Id="rId7" Type="http://schemas.openxmlformats.org/officeDocument/2006/relationships/image" Target="../media/image81.jpeg"/><Relationship Id="rId8" Type="http://schemas.openxmlformats.org/officeDocument/2006/relationships/image" Target="../media/image82.jpeg"/><Relationship Id="rId9" Type="http://schemas.openxmlformats.org/officeDocument/2006/relationships/image" Target="../media/image83.jpeg"/><Relationship Id="rId10" Type="http://schemas.openxmlformats.org/officeDocument/2006/relationships/image" Target="../media/image84.jpe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87.jpe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88.png"/></Relationships>
</file>

<file path=ppt/slides/_rels/slide38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26.bin"/><Relationship Id="rId12" Type="http://schemas.openxmlformats.org/officeDocument/2006/relationships/image" Target="../media/image49.wmf"/><Relationship Id="rId1" Type="http://schemas.openxmlformats.org/officeDocument/2006/relationships/vmlDrawing" Target="../drawings/vmlDrawing16.vml"/><Relationship Id="rId2" Type="http://schemas.openxmlformats.org/officeDocument/2006/relationships/slideLayout" Target="../slideLayouts/slideLayout13.xml"/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5" Type="http://schemas.openxmlformats.org/officeDocument/2006/relationships/oleObject" Target="../embeddings/oleObject24.bin"/><Relationship Id="rId6" Type="http://schemas.openxmlformats.org/officeDocument/2006/relationships/image" Target="../media/image47.wmf"/><Relationship Id="rId7" Type="http://schemas.openxmlformats.org/officeDocument/2006/relationships/oleObject" Target="../embeddings/oleObject25.bin"/><Relationship Id="rId8" Type="http://schemas.openxmlformats.org/officeDocument/2006/relationships/image" Target="../media/image48.wmf"/><Relationship Id="rId9" Type="http://schemas.openxmlformats.org/officeDocument/2006/relationships/image" Target="../media/image45.png"/><Relationship Id="rId10" Type="http://schemas.openxmlformats.org/officeDocument/2006/relationships/image" Target="../media/image46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4" Type="http://schemas.openxmlformats.org/officeDocument/2006/relationships/image" Target="../media/image4.jpe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9" Type="http://schemas.openxmlformats.org/officeDocument/2006/relationships/image" Target="../media/image9.png"/><Relationship Id="rId10" Type="http://schemas.openxmlformats.org/officeDocument/2006/relationships/image" Target="../media/image10.png"/><Relationship Id="rId1" Type="http://schemas.openxmlformats.org/officeDocument/2006/relationships/tags" Target="../tags/tag1.xml"/><Relationship Id="rId2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88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29.bin"/><Relationship Id="rId12" Type="http://schemas.openxmlformats.org/officeDocument/2006/relationships/image" Target="../media/image49.wmf"/><Relationship Id="rId1" Type="http://schemas.openxmlformats.org/officeDocument/2006/relationships/vmlDrawing" Target="../drawings/vmlDrawing17.vml"/><Relationship Id="rId2" Type="http://schemas.openxmlformats.org/officeDocument/2006/relationships/slideLayout" Target="../slideLayouts/slideLayout13.xml"/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5" Type="http://schemas.openxmlformats.org/officeDocument/2006/relationships/oleObject" Target="../embeddings/oleObject27.bin"/><Relationship Id="rId6" Type="http://schemas.openxmlformats.org/officeDocument/2006/relationships/image" Target="../media/image47.wmf"/><Relationship Id="rId7" Type="http://schemas.openxmlformats.org/officeDocument/2006/relationships/oleObject" Target="../embeddings/oleObject28.bin"/><Relationship Id="rId8" Type="http://schemas.openxmlformats.org/officeDocument/2006/relationships/image" Target="../media/image48.wmf"/><Relationship Id="rId9" Type="http://schemas.openxmlformats.org/officeDocument/2006/relationships/image" Target="../media/image45.png"/><Relationship Id="rId10" Type="http://schemas.openxmlformats.org/officeDocument/2006/relationships/image" Target="../media/image46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89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4" Type="http://schemas.openxmlformats.org/officeDocument/2006/relationships/image" Target="../media/image91.wmf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92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92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93.png"/><Relationship Id="rId3" Type="http://schemas.openxmlformats.org/officeDocument/2006/relationships/image" Target="../media/image94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95.jpeg"/><Relationship Id="rId3" Type="http://schemas.openxmlformats.org/officeDocument/2006/relationships/image" Target="../media/image96.jpeg"/></Relationships>
</file>

<file path=ppt/slides/_rels/slide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3.jpeg"/><Relationship Id="rId12" Type="http://schemas.openxmlformats.org/officeDocument/2006/relationships/oleObject" Target="../embeddings/oleObject1.bin"/><Relationship Id="rId13" Type="http://schemas.openxmlformats.org/officeDocument/2006/relationships/image" Target="../media/image11.emf"/><Relationship Id="rId1" Type="http://schemas.openxmlformats.org/officeDocument/2006/relationships/vmlDrawing" Target="../drawings/vmlDrawing1.vml"/><Relationship Id="rId2" Type="http://schemas.openxmlformats.org/officeDocument/2006/relationships/tags" Target="../tags/tag2.xml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2.xml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6.png"/><Relationship Id="rId9" Type="http://schemas.openxmlformats.org/officeDocument/2006/relationships/image" Target="../media/image10.png"/><Relationship Id="rId10" Type="http://schemas.openxmlformats.org/officeDocument/2006/relationships/image" Target="../media/image12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97.jpe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97.jpe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98.jpeg"/><Relationship Id="rId3" Type="http://schemas.openxmlformats.org/officeDocument/2006/relationships/image" Target="../media/image99.jpe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98.jpeg"/><Relationship Id="rId3" Type="http://schemas.openxmlformats.org/officeDocument/2006/relationships/image" Target="../media/image99.jpe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00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00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.png"/><Relationship Id="rId12" Type="http://schemas.openxmlformats.org/officeDocument/2006/relationships/oleObject" Target="../embeddings/oleObject2.bin"/><Relationship Id="rId13" Type="http://schemas.openxmlformats.org/officeDocument/2006/relationships/image" Target="../media/image14.emf"/><Relationship Id="rId1" Type="http://schemas.openxmlformats.org/officeDocument/2006/relationships/vmlDrawing" Target="../drawings/vmlDrawing2.vml"/><Relationship Id="rId2" Type="http://schemas.openxmlformats.org/officeDocument/2006/relationships/tags" Target="../tags/tag3.xml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3.xml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6.png"/><Relationship Id="rId9" Type="http://schemas.openxmlformats.org/officeDocument/2006/relationships/image" Target="../media/image10.png"/><Relationship Id="rId10" Type="http://schemas.openxmlformats.org/officeDocument/2006/relationships/image" Target="../media/image15.jpe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7.jpeg"/><Relationship Id="rId12" Type="http://schemas.openxmlformats.org/officeDocument/2006/relationships/oleObject" Target="../embeddings/oleObject3.bin"/><Relationship Id="rId13" Type="http://schemas.openxmlformats.org/officeDocument/2006/relationships/image" Target="../media/image16.emf"/><Relationship Id="rId1" Type="http://schemas.openxmlformats.org/officeDocument/2006/relationships/vmlDrawing" Target="../drawings/vmlDrawing3.vml"/><Relationship Id="rId2" Type="http://schemas.openxmlformats.org/officeDocument/2006/relationships/tags" Target="../tags/tag4.xml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4.xml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6.png"/><Relationship Id="rId9" Type="http://schemas.openxmlformats.org/officeDocument/2006/relationships/image" Target="../media/image10.png"/><Relationship Id="rId10" Type="http://schemas.openxmlformats.org/officeDocument/2006/relationships/image" Target="../media/image2.jpe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01.png"/><Relationship Id="rId3" Type="http://schemas.openxmlformats.org/officeDocument/2006/relationships/image" Target="../media/image102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03.jpe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04.png"/></Relationships>
</file>

<file path=ppt/slides/_rels/slide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0.jpeg"/><Relationship Id="rId12" Type="http://schemas.openxmlformats.org/officeDocument/2006/relationships/oleObject" Target="../embeddings/oleObject4.bin"/><Relationship Id="rId13" Type="http://schemas.openxmlformats.org/officeDocument/2006/relationships/image" Target="../media/image18.emf"/><Relationship Id="rId1" Type="http://schemas.openxmlformats.org/officeDocument/2006/relationships/vmlDrawing" Target="../drawings/vmlDrawing4.vml"/><Relationship Id="rId2" Type="http://schemas.openxmlformats.org/officeDocument/2006/relationships/tags" Target="../tags/tag5.xml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5.xml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6.png"/><Relationship Id="rId9" Type="http://schemas.openxmlformats.org/officeDocument/2006/relationships/image" Target="../media/image10.png"/><Relationship Id="rId10" Type="http://schemas.openxmlformats.org/officeDocument/2006/relationships/image" Target="../media/image19.jpeg"/></Relationships>
</file>

<file path=ppt/slides/_rels/slide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1.emf"/><Relationship Id="rId12" Type="http://schemas.openxmlformats.org/officeDocument/2006/relationships/image" Target="../media/image22.jpeg"/><Relationship Id="rId13" Type="http://schemas.openxmlformats.org/officeDocument/2006/relationships/image" Target="../media/image23.png"/><Relationship Id="rId1" Type="http://schemas.openxmlformats.org/officeDocument/2006/relationships/vmlDrawing" Target="../drawings/vmlDrawing5.vml"/><Relationship Id="rId2" Type="http://schemas.openxmlformats.org/officeDocument/2006/relationships/tags" Target="../tags/tag6.xml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6.xml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6.png"/><Relationship Id="rId9" Type="http://schemas.openxmlformats.org/officeDocument/2006/relationships/image" Target="../media/image10.png"/><Relationship Id="rId10" Type="http://schemas.openxmlformats.org/officeDocument/2006/relationships/oleObject" Target="../embeddings/oleObject5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" y="1632564"/>
            <a:ext cx="9144000" cy="2990451"/>
          </a:xfrm>
        </p:spPr>
        <p:txBody>
          <a:bodyPr>
            <a:noAutofit/>
          </a:bodyPr>
          <a:lstStyle/>
          <a:p>
            <a:r>
              <a:rPr lang="en-US" sz="4800" dirty="0" smtClean="0">
                <a:solidFill>
                  <a:schemeClr val="tx1"/>
                </a:solidFill>
              </a:rPr>
              <a:t>The Scale Invariant Feature Transform (</a:t>
            </a:r>
            <a:r>
              <a:rPr lang="en-US" sz="4800" dirty="0" smtClean="0">
                <a:solidFill>
                  <a:schemeClr val="tx1"/>
                </a:solidFill>
              </a:rPr>
              <a:t>SIFT)</a:t>
            </a:r>
            <a:br>
              <a:rPr lang="en-US" sz="4800" dirty="0" smtClean="0">
                <a:solidFill>
                  <a:schemeClr val="tx1"/>
                </a:solidFill>
              </a:rPr>
            </a:br>
            <a:r>
              <a:rPr lang="en-US" sz="4800" dirty="0" smtClean="0">
                <a:solidFill>
                  <a:schemeClr val="tx1"/>
                </a:solidFill>
              </a:rPr>
              <a:t/>
            </a:r>
            <a:br>
              <a:rPr lang="en-US" sz="4800" dirty="0" smtClean="0">
                <a:solidFill>
                  <a:schemeClr val="tx1"/>
                </a:solidFill>
              </a:rPr>
            </a:br>
            <a:r>
              <a:rPr lang="en-US" sz="3200" dirty="0" smtClean="0"/>
              <a:t>CS </a:t>
            </a:r>
            <a:r>
              <a:rPr lang="en-US" sz="3200" dirty="0" smtClean="0"/>
              <a:t>B657</a:t>
            </a:r>
            <a:br>
              <a:rPr lang="en-US" sz="3200" dirty="0" smtClean="0"/>
            </a:br>
            <a:r>
              <a:rPr lang="en-US" sz="3200" dirty="0" smtClean="0"/>
              <a:t>Spring 2017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8890479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General case</a:t>
            </a:r>
          </a:p>
        </p:txBody>
      </p:sp>
      <p:sp>
        <p:nvSpPr>
          <p:cNvPr id="1028" name="Text Box 5"/>
          <p:cNvSpPr txBox="1">
            <a:spLocks noChangeArrowheads="1"/>
          </p:cNvSpPr>
          <p:nvPr/>
        </p:nvSpPr>
        <p:spPr bwMode="auto">
          <a:xfrm>
            <a:off x="685800" y="1446213"/>
            <a:ext cx="7315200" cy="1754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>
                <a:solidFill>
                  <a:prstClr val="black"/>
                </a:solidFill>
                <a:latin typeface="Calibri" charset="0"/>
              </a:rPr>
              <a:t>We can visualize </a:t>
            </a:r>
            <a:r>
              <a:rPr lang="en-US" sz="2400" i="1">
                <a:solidFill>
                  <a:prstClr val="black"/>
                </a:solidFill>
                <a:latin typeface="Calibri" charset="0"/>
              </a:rPr>
              <a:t>H</a:t>
            </a:r>
            <a:r>
              <a:rPr lang="en-US" sz="2400">
                <a:solidFill>
                  <a:prstClr val="black"/>
                </a:solidFill>
                <a:latin typeface="Calibri" charset="0"/>
              </a:rPr>
              <a:t> as an ellipse with axis lengths determined by the </a:t>
            </a:r>
            <a:r>
              <a:rPr lang="en-US" sz="2400" i="1">
                <a:solidFill>
                  <a:prstClr val="black"/>
                </a:solidFill>
                <a:latin typeface="Calibri" charset="0"/>
              </a:rPr>
              <a:t>eigenvalues</a:t>
            </a:r>
            <a:r>
              <a:rPr lang="en-US" sz="2400">
                <a:solidFill>
                  <a:prstClr val="black"/>
                </a:solidFill>
                <a:latin typeface="Calibri" charset="0"/>
              </a:rPr>
              <a:t> of </a:t>
            </a:r>
            <a:r>
              <a:rPr lang="en-US" sz="2400" i="1">
                <a:solidFill>
                  <a:prstClr val="black"/>
                </a:solidFill>
                <a:latin typeface="Calibri" charset="0"/>
              </a:rPr>
              <a:t>H</a:t>
            </a:r>
            <a:r>
              <a:rPr lang="en-US" sz="2400">
                <a:solidFill>
                  <a:prstClr val="black"/>
                </a:solidFill>
                <a:latin typeface="Calibri" charset="0"/>
              </a:rPr>
              <a:t> and orientation determined by the </a:t>
            </a:r>
            <a:r>
              <a:rPr lang="en-US" sz="2400" i="1">
                <a:solidFill>
                  <a:prstClr val="black"/>
                </a:solidFill>
                <a:latin typeface="Calibri" charset="0"/>
              </a:rPr>
              <a:t>eigenvectors </a:t>
            </a:r>
            <a:r>
              <a:rPr lang="en-US" sz="2400">
                <a:solidFill>
                  <a:prstClr val="black"/>
                </a:solidFill>
                <a:latin typeface="Calibri" charset="0"/>
              </a:rPr>
              <a:t>of </a:t>
            </a:r>
            <a:r>
              <a:rPr lang="en-US" sz="2400" i="1">
                <a:solidFill>
                  <a:prstClr val="black"/>
                </a:solidFill>
                <a:latin typeface="Calibri" charset="0"/>
              </a:rPr>
              <a:t>H</a:t>
            </a:r>
          </a:p>
          <a:p>
            <a:pPr>
              <a:spcBef>
                <a:spcPct val="50000"/>
              </a:spcBef>
            </a:pPr>
            <a:endParaRPr lang="en-US" sz="2400">
              <a:solidFill>
                <a:prstClr val="black"/>
              </a:solidFill>
              <a:latin typeface="Calibri" charset="0"/>
            </a:endParaRPr>
          </a:p>
        </p:txBody>
      </p:sp>
      <p:grpSp>
        <p:nvGrpSpPr>
          <p:cNvPr id="2" name="Group 21"/>
          <p:cNvGrpSpPr>
            <a:grpSpLocks/>
          </p:cNvGrpSpPr>
          <p:nvPr/>
        </p:nvGrpSpPr>
        <p:grpSpPr bwMode="auto">
          <a:xfrm>
            <a:off x="3349625" y="3657600"/>
            <a:ext cx="5489575" cy="2878138"/>
            <a:chOff x="2254" y="2352"/>
            <a:chExt cx="3458" cy="1813"/>
          </a:xfrm>
        </p:grpSpPr>
        <p:sp>
          <p:nvSpPr>
            <p:cNvPr id="1032" name="Text Box 8"/>
            <p:cNvSpPr txBox="1">
              <a:spLocks noChangeArrowheads="1"/>
            </p:cNvSpPr>
            <p:nvPr/>
          </p:nvSpPr>
          <p:spPr bwMode="auto">
            <a:xfrm>
              <a:off x="4704" y="2736"/>
              <a:ext cx="1008" cy="3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600">
                  <a:solidFill>
                    <a:srgbClr val="FF3300"/>
                  </a:solidFill>
                  <a:latin typeface="Calibri" charset="0"/>
                  <a:ea typeface="Times New Roman" charset="0"/>
                  <a:cs typeface="Times New Roman" charset="0"/>
                </a:rPr>
                <a:t>direction of the slowest change</a:t>
              </a:r>
              <a:endParaRPr lang="ru-RU" sz="1600">
                <a:solidFill>
                  <a:srgbClr val="FF3300"/>
                </a:solidFill>
                <a:latin typeface="Calibri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1033" name="Text Box 9"/>
            <p:cNvSpPr txBox="1">
              <a:spLocks noChangeArrowheads="1"/>
            </p:cNvSpPr>
            <p:nvPr/>
          </p:nvSpPr>
          <p:spPr bwMode="auto">
            <a:xfrm>
              <a:off x="2688" y="2352"/>
              <a:ext cx="1056" cy="3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600">
                  <a:solidFill>
                    <a:srgbClr val="0033CC"/>
                  </a:solidFill>
                  <a:latin typeface="Calibri" charset="0"/>
                  <a:ea typeface="Times New Roman" charset="0"/>
                  <a:cs typeface="Times New Roman" charset="0"/>
                </a:rPr>
                <a:t>direction of the fastest change</a:t>
              </a:r>
              <a:endParaRPr lang="ru-RU" sz="1600">
                <a:solidFill>
                  <a:srgbClr val="0033CC"/>
                </a:solidFill>
                <a:latin typeface="Calibri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1034" name="Oval 11"/>
            <p:cNvSpPr>
              <a:spLocks noChangeArrowheads="1"/>
            </p:cNvSpPr>
            <p:nvPr/>
          </p:nvSpPr>
          <p:spPr bwMode="auto">
            <a:xfrm rot="-1106879">
              <a:off x="2254" y="2771"/>
              <a:ext cx="2448" cy="1217"/>
            </a:xfrm>
            <a:prstGeom prst="ellipse">
              <a:avLst/>
            </a:prstGeom>
            <a:solidFill>
              <a:srgbClr val="7CF6D3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charset="0"/>
              </a:endParaRPr>
            </a:p>
          </p:txBody>
        </p:sp>
        <p:sp>
          <p:nvSpPr>
            <p:cNvPr id="1035" name="Line 12"/>
            <p:cNvSpPr>
              <a:spLocks noChangeShapeType="1"/>
            </p:cNvSpPr>
            <p:nvPr/>
          </p:nvSpPr>
          <p:spPr bwMode="auto">
            <a:xfrm rot="1280297" flipV="1">
              <a:off x="2555" y="2597"/>
              <a:ext cx="1875" cy="1568"/>
            </a:xfrm>
            <a:prstGeom prst="lin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 type="stealth" w="med" len="lg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036" name="Line 13"/>
            <p:cNvSpPr>
              <a:spLocks noChangeShapeType="1"/>
            </p:cNvSpPr>
            <p:nvPr/>
          </p:nvSpPr>
          <p:spPr bwMode="auto">
            <a:xfrm rot="1280297" flipH="1" flipV="1">
              <a:off x="3094" y="2904"/>
              <a:ext cx="798" cy="940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  <a:headEnd/>
              <a:tailEnd type="stealth" w="med" len="lg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037" name="AutoShape 14"/>
            <p:cNvSpPr>
              <a:spLocks/>
            </p:cNvSpPr>
            <p:nvPr/>
          </p:nvSpPr>
          <p:spPr bwMode="auto">
            <a:xfrm rot="-6496486">
              <a:off x="4037" y="2756"/>
              <a:ext cx="116" cy="1095"/>
            </a:xfrm>
            <a:prstGeom prst="leftBrace">
              <a:avLst>
                <a:gd name="adj1" fmla="val 78664"/>
                <a:gd name="adj2" fmla="val 49065"/>
              </a:avLst>
            </a:prstGeom>
            <a:noFill/>
            <a:ln w="9525">
              <a:solidFill>
                <a:srgbClr val="FF33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charset="0"/>
              </a:endParaRPr>
            </a:p>
          </p:txBody>
        </p:sp>
        <p:sp>
          <p:nvSpPr>
            <p:cNvPr id="1038" name="AutoShape 15"/>
            <p:cNvSpPr>
              <a:spLocks/>
            </p:cNvSpPr>
            <p:nvPr/>
          </p:nvSpPr>
          <p:spPr bwMode="auto">
            <a:xfrm rot="-1178674">
              <a:off x="3212" y="2864"/>
              <a:ext cx="140" cy="513"/>
            </a:xfrm>
            <a:prstGeom prst="leftBrace">
              <a:avLst>
                <a:gd name="adj1" fmla="val 30536"/>
                <a:gd name="adj2" fmla="val 49065"/>
              </a:avLst>
            </a:prstGeom>
            <a:noFill/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charset="0"/>
              </a:endParaRPr>
            </a:p>
          </p:txBody>
        </p:sp>
        <p:sp>
          <p:nvSpPr>
            <p:cNvPr id="1039" name="Rectangle 16"/>
            <p:cNvSpPr>
              <a:spLocks noChangeArrowheads="1"/>
            </p:cNvSpPr>
            <p:nvPr/>
          </p:nvSpPr>
          <p:spPr bwMode="auto">
            <a:xfrm>
              <a:off x="2400" y="3168"/>
              <a:ext cx="1104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2400">
                  <a:solidFill>
                    <a:srgbClr val="0033CC"/>
                  </a:solidFill>
                  <a:latin typeface="Times New Roman" charset="0"/>
                  <a:ea typeface="Times New Roman" charset="0"/>
                  <a:cs typeface="Times New Roman" charset="0"/>
                  <a:sym typeface="Symbol" charset="2"/>
                </a:rPr>
                <a:t>(</a:t>
              </a:r>
              <a:r>
                <a:rPr lang="ru-RU" sz="2400">
                  <a:solidFill>
                    <a:srgbClr val="0033CC"/>
                  </a:solidFill>
                  <a:latin typeface="Times New Roman" charset="0"/>
                  <a:ea typeface="Times New Roman" charset="0"/>
                  <a:cs typeface="Times New Roman" charset="0"/>
                  <a:sym typeface="Symbol" charset="2"/>
                </a:rPr>
                <a:t></a:t>
              </a:r>
              <a:r>
                <a:rPr lang="en-US" sz="2400" baseline="-25000">
                  <a:solidFill>
                    <a:srgbClr val="0033CC"/>
                  </a:solidFill>
                  <a:latin typeface="Times New Roman" charset="0"/>
                  <a:ea typeface="Times New Roman" charset="0"/>
                  <a:cs typeface="Times New Roman" charset="0"/>
                  <a:sym typeface="Symbol" charset="2"/>
                </a:rPr>
                <a:t>max</a:t>
              </a:r>
              <a:r>
                <a:rPr lang="en-US" sz="2400">
                  <a:solidFill>
                    <a:srgbClr val="0033CC"/>
                  </a:solidFill>
                  <a:latin typeface="Times New Roman" charset="0"/>
                  <a:ea typeface="Times New Roman" charset="0"/>
                  <a:cs typeface="Times New Roman" charset="0"/>
                  <a:sym typeface="Symbol" charset="2"/>
                </a:rPr>
                <a:t>)</a:t>
              </a:r>
              <a:r>
                <a:rPr lang="en-US" sz="2400" baseline="30000">
                  <a:solidFill>
                    <a:srgbClr val="0033CC"/>
                  </a:solidFill>
                  <a:latin typeface="Times New Roman" charset="0"/>
                  <a:ea typeface="Times New Roman" charset="0"/>
                  <a:cs typeface="Times New Roman" charset="0"/>
                  <a:sym typeface="Symbol" charset="2"/>
                </a:rPr>
                <a:t>-1/2</a:t>
              </a:r>
              <a:endParaRPr lang="ru-RU" sz="2400" baseline="30000">
                <a:solidFill>
                  <a:srgbClr val="0033CC"/>
                </a:solidFill>
                <a:latin typeface="Times New Roman" charset="0"/>
                <a:ea typeface="Times New Roman" charset="0"/>
                <a:cs typeface="Times New Roman" charset="0"/>
                <a:sym typeface="Symbol" charset="2"/>
              </a:endParaRPr>
            </a:p>
          </p:txBody>
        </p:sp>
        <p:sp>
          <p:nvSpPr>
            <p:cNvPr id="1040" name="Rectangle 17"/>
            <p:cNvSpPr>
              <a:spLocks noChangeArrowheads="1"/>
            </p:cNvSpPr>
            <p:nvPr/>
          </p:nvSpPr>
          <p:spPr bwMode="auto">
            <a:xfrm>
              <a:off x="3552" y="3360"/>
              <a:ext cx="1104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2400">
                  <a:solidFill>
                    <a:srgbClr val="FF3300"/>
                  </a:solidFill>
                  <a:latin typeface="Times New Roman" charset="0"/>
                  <a:ea typeface="Times New Roman" charset="0"/>
                  <a:cs typeface="Times New Roman" charset="0"/>
                  <a:sym typeface="Symbol" charset="2"/>
                </a:rPr>
                <a:t>(</a:t>
              </a:r>
              <a:r>
                <a:rPr lang="ru-RU" sz="2400">
                  <a:solidFill>
                    <a:srgbClr val="FF3300"/>
                  </a:solidFill>
                  <a:latin typeface="Times New Roman" charset="0"/>
                  <a:ea typeface="Times New Roman" charset="0"/>
                  <a:cs typeface="Times New Roman" charset="0"/>
                  <a:sym typeface="Symbol" charset="2"/>
                </a:rPr>
                <a:t></a:t>
              </a:r>
              <a:r>
                <a:rPr lang="en-US" sz="2400" baseline="-25000">
                  <a:solidFill>
                    <a:srgbClr val="FF3300"/>
                  </a:solidFill>
                  <a:latin typeface="Times New Roman" charset="0"/>
                  <a:ea typeface="Times New Roman" charset="0"/>
                  <a:cs typeface="Times New Roman" charset="0"/>
                  <a:sym typeface="Symbol" charset="2"/>
                </a:rPr>
                <a:t>min</a:t>
              </a:r>
              <a:r>
                <a:rPr lang="en-US" sz="2400">
                  <a:solidFill>
                    <a:srgbClr val="FF3300"/>
                  </a:solidFill>
                  <a:latin typeface="Times New Roman" charset="0"/>
                  <a:ea typeface="Times New Roman" charset="0"/>
                  <a:cs typeface="Times New Roman" charset="0"/>
                  <a:sym typeface="Symbol" charset="2"/>
                </a:rPr>
                <a:t>)</a:t>
              </a:r>
              <a:r>
                <a:rPr lang="en-US" sz="2400" baseline="30000">
                  <a:solidFill>
                    <a:srgbClr val="FF3300"/>
                  </a:solidFill>
                  <a:latin typeface="Times New Roman" charset="0"/>
                  <a:ea typeface="Times New Roman" charset="0"/>
                  <a:cs typeface="Times New Roman" charset="0"/>
                  <a:sym typeface="Symbol" charset="2"/>
                </a:rPr>
                <a:t>-1/2</a:t>
              </a:r>
              <a:endParaRPr lang="ru-RU" sz="2400" baseline="30000">
                <a:solidFill>
                  <a:srgbClr val="FF3300"/>
                </a:solidFill>
                <a:latin typeface="Times New Roman" charset="0"/>
                <a:ea typeface="Times New Roman" charset="0"/>
                <a:cs typeface="Times New Roman" charset="0"/>
                <a:sym typeface="Symbol" charset="2"/>
              </a:endParaRPr>
            </a:p>
          </p:txBody>
        </p:sp>
      </p:grpSp>
      <p:graphicFrame>
        <p:nvGraphicFramePr>
          <p:cNvPr id="1026" name="Object 18"/>
          <p:cNvGraphicFramePr>
            <a:graphicFrameLocks noGrp="1" noChangeAspect="1"/>
          </p:cNvGraphicFramePr>
          <p:nvPr>
            <p:ph idx="1"/>
          </p:nvPr>
        </p:nvGraphicFramePr>
        <p:xfrm>
          <a:off x="406400" y="4111625"/>
          <a:ext cx="2690813" cy="922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5148" name="Equation" r:id="rId4" imgW="1333440" imgH="457200" progId="Equation.3">
                  <p:embed/>
                </p:oleObj>
              </mc:Choice>
              <mc:Fallback>
                <p:oleObj name="Equation" r:id="rId4" imgW="133344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6400" y="4111625"/>
                        <a:ext cx="2690813" cy="9223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30" name="Text Box 20"/>
          <p:cNvSpPr txBox="1">
            <a:spLocks noChangeArrowheads="1"/>
          </p:cNvSpPr>
          <p:nvPr/>
        </p:nvSpPr>
        <p:spPr bwMode="auto">
          <a:xfrm>
            <a:off x="304800" y="3581400"/>
            <a:ext cx="2251075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400">
                <a:solidFill>
                  <a:prstClr val="black"/>
                </a:solidFill>
                <a:latin typeface="Calibri" charset="0"/>
              </a:rPr>
              <a:t>Ellipse equation:</a:t>
            </a:r>
          </a:p>
        </p:txBody>
      </p:sp>
      <p:sp>
        <p:nvSpPr>
          <p:cNvPr id="1031" name="Rectangle 17"/>
          <p:cNvSpPr>
            <a:spLocks noChangeArrowheads="1"/>
          </p:cNvSpPr>
          <p:nvPr/>
        </p:nvSpPr>
        <p:spPr bwMode="auto">
          <a:xfrm>
            <a:off x="5791200" y="3352800"/>
            <a:ext cx="3084513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ru-RU" sz="2400">
                <a:solidFill>
                  <a:srgbClr val="0033CC"/>
                </a:solidFill>
                <a:latin typeface="Times New Roman" charset="0"/>
                <a:ea typeface="Times New Roman" charset="0"/>
                <a:cs typeface="Times New Roman" charset="0"/>
                <a:sym typeface="Symbol" charset="2"/>
              </a:rPr>
              <a:t></a:t>
            </a:r>
            <a:r>
              <a:rPr lang="en-US" sz="2400" baseline="-25000">
                <a:solidFill>
                  <a:srgbClr val="0033CC"/>
                </a:solidFill>
                <a:latin typeface="Times New Roman" charset="0"/>
                <a:ea typeface="Times New Roman" charset="0"/>
                <a:cs typeface="Times New Roman" charset="0"/>
                <a:sym typeface="Symbol" charset="2"/>
              </a:rPr>
              <a:t>max</a:t>
            </a:r>
            <a:r>
              <a:rPr lang="en-US" sz="2400">
                <a:solidFill>
                  <a:prstClr val="black"/>
                </a:solidFill>
                <a:latin typeface="Times New Roman" charset="0"/>
                <a:ea typeface="Times New Roman" charset="0"/>
                <a:cs typeface="Times New Roman" charset="0"/>
                <a:sym typeface="Symbol" charset="2"/>
              </a:rPr>
              <a:t>,</a:t>
            </a:r>
            <a:r>
              <a:rPr lang="en-US" sz="2400">
                <a:solidFill>
                  <a:srgbClr val="FF3300"/>
                </a:solidFill>
                <a:latin typeface="Times New Roman" charset="0"/>
                <a:ea typeface="Times New Roman" charset="0"/>
                <a:cs typeface="Times New Roman" charset="0"/>
                <a:sym typeface="Symbol" charset="2"/>
              </a:rPr>
              <a:t> </a:t>
            </a:r>
            <a:r>
              <a:rPr lang="ru-RU" sz="2400">
                <a:solidFill>
                  <a:srgbClr val="FF3300"/>
                </a:solidFill>
                <a:latin typeface="Times New Roman" charset="0"/>
                <a:ea typeface="Times New Roman" charset="0"/>
                <a:cs typeface="Times New Roman" charset="0"/>
                <a:sym typeface="Symbol" charset="2"/>
              </a:rPr>
              <a:t></a:t>
            </a:r>
            <a:r>
              <a:rPr lang="en-US" sz="2400" baseline="-25000">
                <a:solidFill>
                  <a:srgbClr val="FF3300"/>
                </a:solidFill>
                <a:latin typeface="Times New Roman" charset="0"/>
                <a:ea typeface="Times New Roman" charset="0"/>
                <a:cs typeface="Times New Roman" charset="0"/>
                <a:sym typeface="Symbol" charset="2"/>
              </a:rPr>
              <a:t>min</a:t>
            </a:r>
            <a:r>
              <a:rPr lang="ru-RU" sz="2400">
                <a:solidFill>
                  <a:srgbClr val="FF3300"/>
                </a:solidFill>
                <a:latin typeface="Times New Roman" charset="0"/>
                <a:ea typeface="Times New Roman" charset="0"/>
                <a:cs typeface="Times New Roman" charset="0"/>
                <a:sym typeface="Symbol" charset="2"/>
              </a:rPr>
              <a:t> </a:t>
            </a:r>
            <a:r>
              <a:rPr lang="en-US">
                <a:solidFill>
                  <a:srgbClr val="FF3300"/>
                </a:solidFill>
                <a:latin typeface="Calibri" charset="0"/>
                <a:ea typeface="Times New Roman" charset="0"/>
                <a:cs typeface="Times New Roman" charset="0"/>
                <a:sym typeface="Symbol" charset="2"/>
              </a:rPr>
              <a:t>: eigenvalues of </a:t>
            </a:r>
            <a:r>
              <a:rPr lang="en-US" i="1">
                <a:solidFill>
                  <a:srgbClr val="FF3300"/>
                </a:solidFill>
                <a:latin typeface="Calibri" charset="0"/>
                <a:ea typeface="Times New Roman" charset="0"/>
                <a:cs typeface="Times New Roman" charset="0"/>
                <a:sym typeface="Symbol" charset="2"/>
              </a:rPr>
              <a:t>H</a:t>
            </a:r>
            <a:endParaRPr lang="en-US" i="1">
              <a:solidFill>
                <a:prstClr val="black"/>
              </a:solidFill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1406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Freeform 44"/>
          <p:cNvSpPr>
            <a:spLocks/>
          </p:cNvSpPr>
          <p:nvPr/>
        </p:nvSpPr>
        <p:spPr bwMode="auto">
          <a:xfrm>
            <a:off x="2743200" y="2667000"/>
            <a:ext cx="1600200" cy="1447800"/>
          </a:xfrm>
          <a:custGeom>
            <a:avLst/>
            <a:gdLst>
              <a:gd name="T0" fmla="*/ 0 w 1008"/>
              <a:gd name="T1" fmla="*/ 2147483647 h 912"/>
              <a:gd name="T2" fmla="*/ 0 w 1008"/>
              <a:gd name="T3" fmla="*/ 0 h 912"/>
              <a:gd name="T4" fmla="*/ 2147483647 w 1008"/>
              <a:gd name="T5" fmla="*/ 2147483647 h 912"/>
              <a:gd name="T6" fmla="*/ 0 60000 65536"/>
              <a:gd name="T7" fmla="*/ 0 60000 65536"/>
              <a:gd name="T8" fmla="*/ 0 60000 65536"/>
              <a:gd name="T9" fmla="*/ 0 w 1008"/>
              <a:gd name="T10" fmla="*/ 0 h 912"/>
              <a:gd name="T11" fmla="*/ 1008 w 1008"/>
              <a:gd name="T12" fmla="*/ 912 h 91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008" h="912">
                <a:moveTo>
                  <a:pt x="0" y="912"/>
                </a:moveTo>
                <a:lnTo>
                  <a:pt x="0" y="0"/>
                </a:lnTo>
                <a:lnTo>
                  <a:pt x="1008" y="528"/>
                </a:lnTo>
              </a:path>
            </a:pathLst>
          </a:custGeom>
          <a:noFill/>
          <a:ln w="4127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 charset="0"/>
            </a:endParaRPr>
          </a:p>
        </p:txBody>
      </p:sp>
      <p:sp>
        <p:nvSpPr>
          <p:cNvPr id="37891" name="Rectangle 46"/>
          <p:cNvSpPr>
            <a:spLocks noChangeArrowheads="1"/>
          </p:cNvSpPr>
          <p:nvPr/>
        </p:nvSpPr>
        <p:spPr bwMode="auto">
          <a:xfrm>
            <a:off x="2470150" y="3389313"/>
            <a:ext cx="485775" cy="469900"/>
          </a:xfrm>
          <a:prstGeom prst="rect">
            <a:avLst/>
          </a:prstGeom>
          <a:solidFill>
            <a:schemeClr val="accent1">
              <a:alpha val="50195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 charset="0"/>
            </a:endParaRPr>
          </a:p>
        </p:txBody>
      </p:sp>
      <p:cxnSp>
        <p:nvCxnSpPr>
          <p:cNvPr id="37892" name="Straight Arrow Connector 27"/>
          <p:cNvCxnSpPr>
            <a:cxnSpLocks noChangeShapeType="1"/>
            <a:stCxn id="37896" idx="5"/>
          </p:cNvCxnSpPr>
          <p:nvPr/>
        </p:nvCxnSpPr>
        <p:spPr bwMode="auto">
          <a:xfrm rot="5400000" flipH="1">
            <a:off x="2470944" y="3385344"/>
            <a:ext cx="520700" cy="1588"/>
          </a:xfrm>
          <a:prstGeom prst="straightConnector1">
            <a:avLst/>
          </a:prstGeom>
          <a:noFill/>
          <a:ln w="57150">
            <a:solidFill>
              <a:srgbClr val="0066FF"/>
            </a:solidFill>
            <a:round/>
            <a:headEnd/>
            <a:tailEnd type="arrow" w="med" len="med"/>
          </a:ln>
        </p:spPr>
      </p:cxnSp>
      <p:cxnSp>
        <p:nvCxnSpPr>
          <p:cNvPr id="37893" name="Straight Arrow Connector 30"/>
          <p:cNvCxnSpPr>
            <a:cxnSpLocks noChangeShapeType="1"/>
            <a:endCxn id="37897" idx="2"/>
          </p:cNvCxnSpPr>
          <p:nvPr/>
        </p:nvCxnSpPr>
        <p:spPr bwMode="auto">
          <a:xfrm rot="10800000">
            <a:off x="2209800" y="3619500"/>
            <a:ext cx="534988" cy="26988"/>
          </a:xfrm>
          <a:prstGeom prst="straightConnector1">
            <a:avLst/>
          </a:prstGeom>
          <a:noFill/>
          <a:ln w="57150">
            <a:solidFill>
              <a:srgbClr val="0066FF"/>
            </a:solidFill>
            <a:round/>
            <a:headEnd/>
            <a:tailEnd type="arrow" w="med" len="med"/>
          </a:ln>
        </p:spPr>
      </p:cxnSp>
      <p:sp>
        <p:nvSpPr>
          <p:cNvPr id="378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Eigendecomposition</a:t>
            </a:r>
            <a:r>
              <a:rPr lang="en-US" dirty="0" smtClean="0"/>
              <a:t> to the rescue!</a:t>
            </a:r>
            <a:endParaRPr lang="en-US" dirty="0"/>
          </a:p>
        </p:txBody>
      </p:sp>
      <p:sp>
        <p:nvSpPr>
          <p:cNvPr id="37895" name="Rectangle 11"/>
          <p:cNvSpPr>
            <a:spLocks noChangeArrowheads="1"/>
          </p:cNvSpPr>
          <p:nvPr/>
        </p:nvSpPr>
        <p:spPr bwMode="auto">
          <a:xfrm>
            <a:off x="685800" y="4343400"/>
            <a:ext cx="7924800" cy="2185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342900" indent="-342900">
              <a:spcBef>
                <a:spcPct val="20000"/>
              </a:spcBef>
            </a:pPr>
            <a:r>
              <a:rPr lang="en-US" sz="2000" dirty="0" smtClean="0">
                <a:solidFill>
                  <a:prstClr val="black"/>
                </a:solidFill>
                <a:latin typeface="Calibri" charset="0"/>
              </a:rPr>
              <a:t>The </a:t>
            </a:r>
            <a:r>
              <a:rPr lang="en-US" sz="2000" i="1" dirty="0" smtClean="0">
                <a:solidFill>
                  <a:prstClr val="black"/>
                </a:solidFill>
                <a:latin typeface="Calibri" charset="0"/>
              </a:rPr>
              <a:t>eigenvectors</a:t>
            </a:r>
            <a:r>
              <a:rPr lang="en-US" sz="2000" dirty="0" smtClean="0">
                <a:solidFill>
                  <a:prstClr val="black"/>
                </a:solidFill>
                <a:latin typeface="Calibri" charset="0"/>
              </a:rPr>
              <a:t> </a:t>
            </a:r>
            <a:r>
              <a:rPr lang="en-US" sz="2000" dirty="0" err="1">
                <a:solidFill>
                  <a:prstClr val="black"/>
                </a:solidFill>
                <a:latin typeface="Calibri" charset="0"/>
              </a:rPr>
              <a:t>x</a:t>
            </a:r>
            <a:r>
              <a:rPr lang="en-US" sz="2000" baseline="-25000" dirty="0" err="1" smtClean="0">
                <a:solidFill>
                  <a:prstClr val="black"/>
                </a:solidFill>
                <a:latin typeface="Calibri" charset="0"/>
              </a:rPr>
              <a:t>min</a:t>
            </a:r>
            <a:r>
              <a:rPr lang="en-US" sz="2000" dirty="0" smtClean="0">
                <a:solidFill>
                  <a:prstClr val="black"/>
                </a:solidFill>
                <a:latin typeface="Calibri" charset="0"/>
              </a:rPr>
              <a:t> and </a:t>
            </a:r>
            <a:r>
              <a:rPr lang="en-US" sz="2000" dirty="0" err="1" smtClean="0">
                <a:solidFill>
                  <a:prstClr val="black"/>
                </a:solidFill>
                <a:latin typeface="Calibri" charset="0"/>
              </a:rPr>
              <a:t>x</a:t>
            </a:r>
            <a:r>
              <a:rPr lang="en-US" sz="2000" baseline="-25000" dirty="0" err="1" smtClean="0">
                <a:solidFill>
                  <a:prstClr val="black"/>
                </a:solidFill>
                <a:latin typeface="Calibri" charset="0"/>
              </a:rPr>
              <a:t>max</a:t>
            </a:r>
            <a:r>
              <a:rPr lang="en-US" sz="2000" dirty="0" smtClean="0">
                <a:solidFill>
                  <a:prstClr val="black"/>
                </a:solidFill>
                <a:latin typeface="Calibri" charset="0"/>
              </a:rPr>
              <a:t> of H tell us the directions that have the smallest and largest changes in appearance. </a:t>
            </a:r>
          </a:p>
          <a:p>
            <a:pPr marL="342900" indent="-342900">
              <a:spcBef>
                <a:spcPct val="20000"/>
              </a:spcBef>
            </a:pPr>
            <a:endParaRPr lang="en-US" sz="2000" dirty="0" smtClean="0">
              <a:solidFill>
                <a:prstClr val="black"/>
              </a:solidFill>
              <a:latin typeface="Calibri" charset="0"/>
            </a:endParaRPr>
          </a:p>
          <a:p>
            <a:pPr marL="342900" indent="-342900">
              <a:spcBef>
                <a:spcPct val="20000"/>
              </a:spcBef>
            </a:pPr>
            <a:r>
              <a:rPr lang="en-US" sz="2000" dirty="0" smtClean="0">
                <a:solidFill>
                  <a:prstClr val="black"/>
                </a:solidFill>
                <a:latin typeface="Calibri" charset="0"/>
              </a:rPr>
              <a:t>The </a:t>
            </a:r>
            <a:r>
              <a:rPr lang="en-US" sz="2000" i="1" dirty="0" smtClean="0">
                <a:solidFill>
                  <a:prstClr val="black"/>
                </a:solidFill>
                <a:latin typeface="Calibri" charset="0"/>
              </a:rPr>
              <a:t>eigenvalues</a:t>
            </a:r>
            <a:r>
              <a:rPr lang="en-US" sz="2000" dirty="0">
                <a:solidFill>
                  <a:prstClr val="black"/>
                </a:solidFill>
                <a:latin typeface="Calibri" charset="0"/>
              </a:rPr>
              <a:t> </a:t>
            </a:r>
            <a:r>
              <a:rPr lang="en-US" sz="2000" dirty="0" err="1">
                <a:solidFill>
                  <a:prstClr val="black"/>
                </a:solidFill>
                <a:latin typeface="Calibri" charset="0"/>
              </a:rPr>
              <a:t>λ</a:t>
            </a:r>
            <a:r>
              <a:rPr lang="en-US" sz="2000" baseline="-25000" dirty="0" err="1">
                <a:solidFill>
                  <a:prstClr val="black"/>
                </a:solidFill>
                <a:latin typeface="Calibri" charset="0"/>
              </a:rPr>
              <a:t>min</a:t>
            </a:r>
            <a:r>
              <a:rPr lang="en-US" sz="2000" dirty="0">
                <a:solidFill>
                  <a:prstClr val="black"/>
                </a:solidFill>
                <a:latin typeface="Calibri" charset="0"/>
              </a:rPr>
              <a:t> and </a:t>
            </a:r>
            <a:r>
              <a:rPr lang="en-US" sz="2000" dirty="0" err="1">
                <a:solidFill>
                  <a:prstClr val="black"/>
                </a:solidFill>
                <a:latin typeface="Calibri" charset="0"/>
              </a:rPr>
              <a:t>λ</a:t>
            </a:r>
            <a:r>
              <a:rPr lang="en-US" sz="2000" baseline="-25000" dirty="0" err="1">
                <a:solidFill>
                  <a:prstClr val="black"/>
                </a:solidFill>
                <a:latin typeface="Calibri" charset="0"/>
              </a:rPr>
              <a:t>max</a:t>
            </a:r>
            <a:r>
              <a:rPr lang="en-US" sz="2000" dirty="0">
                <a:solidFill>
                  <a:prstClr val="black"/>
                </a:solidFill>
                <a:latin typeface="Calibri" charset="0"/>
              </a:rPr>
              <a:t> of </a:t>
            </a:r>
            <a:r>
              <a:rPr lang="en-US" sz="2000" dirty="0" smtClean="0">
                <a:solidFill>
                  <a:prstClr val="black"/>
                </a:solidFill>
                <a:latin typeface="Calibri" charset="0"/>
              </a:rPr>
              <a:t>H tell us how much change there is in each of these directions. </a:t>
            </a:r>
            <a:endParaRPr lang="en-US" sz="2000" dirty="0">
              <a:solidFill>
                <a:prstClr val="black"/>
              </a:solidFill>
              <a:latin typeface="Calibri" charset="0"/>
            </a:endParaRPr>
          </a:p>
        </p:txBody>
      </p:sp>
      <p:sp>
        <p:nvSpPr>
          <p:cNvPr id="37896" name="Oval 25"/>
          <p:cNvSpPr>
            <a:spLocks noChangeArrowheads="1"/>
          </p:cNvSpPr>
          <p:nvPr/>
        </p:nvSpPr>
        <p:spPr bwMode="auto">
          <a:xfrm>
            <a:off x="2667000" y="3581400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 charset="0"/>
            </a:endParaRPr>
          </a:p>
        </p:txBody>
      </p:sp>
      <p:sp>
        <p:nvSpPr>
          <p:cNvPr id="37897" name="Oval 26"/>
          <p:cNvSpPr>
            <a:spLocks noChangeArrowheads="1"/>
          </p:cNvSpPr>
          <p:nvPr/>
        </p:nvSpPr>
        <p:spPr bwMode="auto">
          <a:xfrm>
            <a:off x="2209800" y="3124200"/>
            <a:ext cx="990600" cy="990600"/>
          </a:xfrm>
          <a:prstGeom prst="ellipse">
            <a:avLst/>
          </a:prstGeom>
          <a:noFill/>
          <a:ln w="28575">
            <a:solidFill>
              <a:srgbClr val="0066FF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 charset="0"/>
            </a:endParaRPr>
          </a:p>
        </p:txBody>
      </p:sp>
      <p:sp>
        <p:nvSpPr>
          <p:cNvPr id="37898" name="Rectangle 9"/>
          <p:cNvSpPr>
            <a:spLocks noChangeArrowheads="1"/>
          </p:cNvSpPr>
          <p:nvPr/>
        </p:nvSpPr>
        <p:spPr bwMode="auto">
          <a:xfrm>
            <a:off x="2133600" y="2698750"/>
            <a:ext cx="611188" cy="341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>
                <a:solidFill>
                  <a:srgbClr val="0066FF"/>
                </a:solidFill>
                <a:latin typeface="Calibri"/>
              </a:rPr>
              <a:t> x</a:t>
            </a:r>
            <a:r>
              <a:rPr lang="en-US" baseline="-25000">
                <a:solidFill>
                  <a:srgbClr val="0066FF"/>
                </a:solidFill>
                <a:latin typeface="Calibri"/>
              </a:rPr>
              <a:t>min</a:t>
            </a:r>
          </a:p>
        </p:txBody>
      </p:sp>
      <p:sp>
        <p:nvSpPr>
          <p:cNvPr id="37899" name="Rectangle 15"/>
          <p:cNvSpPr>
            <a:spLocks noChangeArrowheads="1"/>
          </p:cNvSpPr>
          <p:nvPr/>
        </p:nvSpPr>
        <p:spPr bwMode="auto">
          <a:xfrm>
            <a:off x="1600200" y="3460750"/>
            <a:ext cx="654050" cy="341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>
                <a:solidFill>
                  <a:srgbClr val="0066FF"/>
                </a:solidFill>
                <a:latin typeface="Calibri"/>
              </a:rPr>
              <a:t> x</a:t>
            </a:r>
            <a:r>
              <a:rPr lang="en-US" baseline="-25000">
                <a:solidFill>
                  <a:srgbClr val="0066FF"/>
                </a:solidFill>
                <a:latin typeface="Calibri"/>
              </a:rPr>
              <a:t>max</a:t>
            </a:r>
          </a:p>
        </p:txBody>
      </p:sp>
      <p:pic>
        <p:nvPicPr>
          <p:cNvPr id="37900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371600" y="1447800"/>
            <a:ext cx="6053138" cy="976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901" name="Left Brace 17"/>
          <p:cNvSpPr>
            <a:spLocks/>
          </p:cNvSpPr>
          <p:nvPr/>
        </p:nvSpPr>
        <p:spPr bwMode="auto">
          <a:xfrm rot="-5400000">
            <a:off x="5340350" y="1898650"/>
            <a:ext cx="304800" cy="1536700"/>
          </a:xfrm>
          <a:prstGeom prst="leftBrace">
            <a:avLst>
              <a:gd name="adj1" fmla="val 8333"/>
              <a:gd name="adj2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 charset="0"/>
            </a:endParaRPr>
          </a:p>
        </p:txBody>
      </p:sp>
      <p:pic>
        <p:nvPicPr>
          <p:cNvPr id="37902" name="Picture 20" descr="TP_tmp.emf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70500" y="2971800"/>
            <a:ext cx="457200" cy="404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7903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72200" y="3200400"/>
            <a:ext cx="2419350" cy="869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05FBD64-75B6-4164-AE5C-6E36A5D81E0D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11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51639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3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Interpreting the </a:t>
            </a:r>
            <a:r>
              <a:rPr lang="en-US" dirty="0" err="1"/>
              <a:t>eigenvalues</a:t>
            </a:r>
            <a:endParaRPr lang="ru-RU" dirty="0"/>
          </a:p>
        </p:txBody>
      </p:sp>
      <p:sp>
        <p:nvSpPr>
          <p:cNvPr id="40974" name="Text Box 14"/>
          <p:cNvSpPr txBox="1">
            <a:spLocks noChangeArrowheads="1"/>
          </p:cNvSpPr>
          <p:nvPr/>
        </p:nvSpPr>
        <p:spPr bwMode="auto">
          <a:xfrm>
            <a:off x="533400" y="1416050"/>
            <a:ext cx="80010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dirty="0">
                <a:solidFill>
                  <a:prstClr val="black"/>
                </a:solidFill>
                <a:latin typeface="Calibri" charset="0"/>
                <a:ea typeface="Times New Roman" charset="0"/>
                <a:cs typeface="Times New Roman" charset="0"/>
              </a:rPr>
              <a:t>Classification of image points using </a:t>
            </a:r>
            <a:r>
              <a:rPr lang="en-US" sz="2800" dirty="0" err="1">
                <a:solidFill>
                  <a:prstClr val="black"/>
                </a:solidFill>
                <a:latin typeface="Calibri" charset="0"/>
                <a:ea typeface="Times New Roman" charset="0"/>
                <a:cs typeface="Times New Roman" charset="0"/>
              </a:rPr>
              <a:t>eigenvalues</a:t>
            </a:r>
            <a:r>
              <a:rPr lang="en-US" sz="2800" dirty="0">
                <a:solidFill>
                  <a:prstClr val="black"/>
                </a:solidFill>
                <a:latin typeface="Calibri" charset="0"/>
                <a:ea typeface="Times New Roman" charset="0"/>
                <a:cs typeface="Times New Roman" charset="0"/>
              </a:rPr>
              <a:t> of </a:t>
            </a:r>
            <a:r>
              <a:rPr lang="en-US" sz="2800" i="1" dirty="0">
                <a:solidFill>
                  <a:prstClr val="black"/>
                </a:solidFill>
                <a:latin typeface="Calibri" charset="0"/>
                <a:ea typeface="Times New Roman" charset="0"/>
                <a:cs typeface="Times New Roman" charset="0"/>
              </a:rPr>
              <a:t>M</a:t>
            </a:r>
            <a:r>
              <a:rPr lang="en-US" sz="2800" dirty="0">
                <a:solidFill>
                  <a:prstClr val="black"/>
                </a:solidFill>
                <a:latin typeface="Calibri" charset="0"/>
                <a:ea typeface="Times New Roman" charset="0"/>
                <a:cs typeface="Times New Roman" charset="0"/>
              </a:rPr>
              <a:t>:</a:t>
            </a:r>
            <a:endParaRPr lang="ru-RU" sz="2800" dirty="0">
              <a:solidFill>
                <a:prstClr val="black"/>
              </a:solidFill>
              <a:latin typeface="Calibri" charset="0"/>
              <a:ea typeface="Times New Roman" charset="0"/>
              <a:cs typeface="Times New Roman" charset="0"/>
            </a:endParaRPr>
          </a:p>
        </p:txBody>
      </p:sp>
      <p:grpSp>
        <p:nvGrpSpPr>
          <p:cNvPr id="38" name="Group 37"/>
          <p:cNvGrpSpPr/>
          <p:nvPr/>
        </p:nvGrpSpPr>
        <p:grpSpPr>
          <a:xfrm>
            <a:off x="927100" y="2184400"/>
            <a:ext cx="7442200" cy="4191000"/>
            <a:chOff x="635000" y="1790700"/>
            <a:chExt cx="7442200" cy="4191000"/>
          </a:xfrm>
        </p:grpSpPr>
        <p:cxnSp>
          <p:nvCxnSpPr>
            <p:cNvPr id="32" name="Straight Connector 31"/>
            <p:cNvCxnSpPr>
              <a:stCxn id="28" idx="2"/>
            </p:cNvCxnSpPr>
            <p:nvPr/>
          </p:nvCxnSpPr>
          <p:spPr>
            <a:xfrm rot="5400000" flipH="1" flipV="1">
              <a:off x="571500" y="2755900"/>
              <a:ext cx="3568700" cy="16383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>
              <a:stCxn id="28" idx="2"/>
            </p:cNvCxnSpPr>
            <p:nvPr/>
          </p:nvCxnSpPr>
          <p:spPr>
            <a:xfrm rot="5400000" flipH="1" flipV="1">
              <a:off x="3060700" y="2286000"/>
              <a:ext cx="1549400" cy="45974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0965" name="Rectangle 5"/>
            <p:cNvSpPr>
              <a:spLocks noChangeArrowheads="1"/>
            </p:cNvSpPr>
            <p:nvPr/>
          </p:nvSpPr>
          <p:spPr bwMode="auto">
            <a:xfrm>
              <a:off x="5638800" y="5524500"/>
              <a:ext cx="762000" cy="457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ru-RU" sz="2400" dirty="0" smtClean="0">
                  <a:solidFill>
                    <a:prstClr val="black"/>
                  </a:solidFill>
                  <a:latin typeface="Times New Roman" charset="0"/>
                  <a:ea typeface="Times New Roman" charset="0"/>
                  <a:cs typeface="Times New Roman" charset="0"/>
                  <a:sym typeface="Symbol" charset="2"/>
                </a:rPr>
                <a:t></a:t>
              </a:r>
              <a:r>
                <a:rPr lang="en-US" sz="2400" baseline="-25000" dirty="0" smtClean="0">
                  <a:solidFill>
                    <a:prstClr val="black"/>
                  </a:solidFill>
                  <a:latin typeface="Times New Roman" charset="0"/>
                  <a:ea typeface="Times New Roman" charset="0"/>
                  <a:cs typeface="Times New Roman" charset="0"/>
                  <a:sym typeface="Symbol" charset="2"/>
                </a:rPr>
                <a:t>1</a:t>
              </a:r>
              <a:endParaRPr lang="ru-RU" sz="2400" baseline="-25000" dirty="0">
                <a:solidFill>
                  <a:prstClr val="black"/>
                </a:solidFill>
                <a:latin typeface="Times New Roman" charset="0"/>
                <a:ea typeface="Times New Roman" charset="0"/>
                <a:cs typeface="Times New Roman" charset="0"/>
                <a:sym typeface="Symbol" charset="2"/>
              </a:endParaRPr>
            </a:p>
          </p:txBody>
        </p:sp>
        <p:sp>
          <p:nvSpPr>
            <p:cNvPr id="40969" name="Rectangle 9"/>
            <p:cNvSpPr>
              <a:spLocks noChangeArrowheads="1"/>
            </p:cNvSpPr>
            <p:nvPr/>
          </p:nvSpPr>
          <p:spPr bwMode="auto">
            <a:xfrm>
              <a:off x="4673600" y="2120900"/>
              <a:ext cx="3403600" cy="10156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r>
                <a:rPr lang="en-US" sz="2000" dirty="0">
                  <a:solidFill>
                    <a:srgbClr val="0033CC"/>
                  </a:solidFill>
                  <a:latin typeface="Calibri"/>
                  <a:ea typeface="Times New Roman" charset="0"/>
                  <a:cs typeface="Calibri"/>
                  <a:sym typeface="Symbol" charset="2"/>
                </a:rPr>
                <a:t>“Corner”</a:t>
              </a:r>
              <a:r>
                <a:rPr lang="en-US" sz="2000" dirty="0">
                  <a:solidFill>
                    <a:prstClr val="black"/>
                  </a:solidFill>
                  <a:latin typeface="Calibri"/>
                  <a:ea typeface="Times New Roman" charset="0"/>
                  <a:cs typeface="Calibri"/>
                  <a:sym typeface="Symbol" charset="2"/>
                </a:rPr>
                <a:t/>
              </a:r>
              <a:br>
                <a:rPr lang="en-US" sz="2000" dirty="0">
                  <a:solidFill>
                    <a:prstClr val="black"/>
                  </a:solidFill>
                  <a:latin typeface="Calibri"/>
                  <a:ea typeface="Times New Roman" charset="0"/>
                  <a:cs typeface="Calibri"/>
                  <a:sym typeface="Symbol" charset="2"/>
                </a:rPr>
              </a:br>
              <a:r>
                <a:rPr lang="ru-RU" sz="2000" dirty="0">
                  <a:solidFill>
                    <a:prstClr val="black"/>
                  </a:solidFill>
                  <a:latin typeface="Calibri"/>
                  <a:ea typeface="Times New Roman" charset="0"/>
                  <a:cs typeface="Calibri"/>
                  <a:sym typeface="Symbol" charset="2"/>
                </a:rPr>
                <a:t></a:t>
              </a:r>
              <a:r>
                <a:rPr lang="en-US" sz="2000" baseline="-25000" dirty="0">
                  <a:solidFill>
                    <a:prstClr val="black"/>
                  </a:solidFill>
                  <a:latin typeface="Calibri"/>
                  <a:ea typeface="Times New Roman" charset="0"/>
                  <a:cs typeface="Calibri"/>
                  <a:sym typeface="Symbol" charset="2"/>
                </a:rPr>
                <a:t>1</a:t>
              </a:r>
              <a:r>
                <a:rPr lang="en-US" sz="2000" dirty="0">
                  <a:solidFill>
                    <a:prstClr val="black"/>
                  </a:solidFill>
                  <a:latin typeface="Calibri"/>
                  <a:ea typeface="Times New Roman" charset="0"/>
                  <a:cs typeface="Calibri"/>
                  <a:sym typeface="Symbol" charset="2"/>
                </a:rPr>
                <a:t> and </a:t>
              </a:r>
              <a:r>
                <a:rPr lang="ru-RU" sz="2000" dirty="0">
                  <a:solidFill>
                    <a:prstClr val="black"/>
                  </a:solidFill>
                  <a:latin typeface="Calibri"/>
                  <a:ea typeface="Times New Roman" charset="0"/>
                  <a:cs typeface="Calibri"/>
                  <a:sym typeface="Symbol" charset="2"/>
                </a:rPr>
                <a:t></a:t>
              </a:r>
              <a:r>
                <a:rPr lang="en-US" sz="2000" baseline="-25000" dirty="0">
                  <a:solidFill>
                    <a:prstClr val="black"/>
                  </a:solidFill>
                  <a:latin typeface="Calibri"/>
                  <a:ea typeface="Times New Roman" charset="0"/>
                  <a:cs typeface="Calibri"/>
                  <a:sym typeface="Symbol" charset="2"/>
                </a:rPr>
                <a:t>2</a:t>
              </a:r>
              <a:r>
                <a:rPr lang="en-US" sz="2000" dirty="0">
                  <a:solidFill>
                    <a:prstClr val="black"/>
                  </a:solidFill>
                  <a:latin typeface="Calibri"/>
                  <a:ea typeface="Times New Roman" charset="0"/>
                  <a:cs typeface="Calibri"/>
                  <a:sym typeface="Symbol" charset="2"/>
                </a:rPr>
                <a:t> are large</a:t>
              </a:r>
              <a:r>
                <a:rPr lang="en-US" sz="2000" dirty="0" smtClean="0">
                  <a:solidFill>
                    <a:prstClr val="black"/>
                  </a:solidFill>
                  <a:latin typeface="Calibri"/>
                  <a:ea typeface="Times New Roman" charset="0"/>
                  <a:cs typeface="Calibri"/>
                  <a:sym typeface="Symbol" charset="2"/>
                </a:rPr>
                <a:t>,</a:t>
              </a:r>
              <a:r>
                <a:rPr lang="en-US" sz="2000" dirty="0">
                  <a:solidFill>
                    <a:prstClr val="black"/>
                  </a:solidFill>
                  <a:latin typeface="Calibri"/>
                  <a:ea typeface="Times New Roman" charset="0"/>
                  <a:cs typeface="Calibri"/>
                  <a:sym typeface="Symbol" charset="2"/>
                </a:rPr>
                <a:t> </a:t>
              </a:r>
              <a:r>
                <a:rPr lang="ru-RU" sz="2000" dirty="0" smtClean="0">
                  <a:solidFill>
                    <a:prstClr val="black"/>
                  </a:solidFill>
                  <a:latin typeface="Calibri"/>
                  <a:ea typeface="Times New Roman" charset="0"/>
                  <a:cs typeface="Calibri"/>
                  <a:sym typeface="Symbol" charset="2"/>
                </a:rPr>
                <a:t></a:t>
              </a:r>
              <a:r>
                <a:rPr lang="en-US" sz="2000" baseline="-25000" dirty="0">
                  <a:solidFill>
                    <a:prstClr val="black"/>
                  </a:solidFill>
                  <a:latin typeface="Calibri"/>
                  <a:ea typeface="Times New Roman" charset="0"/>
                  <a:cs typeface="Calibri"/>
                  <a:sym typeface="Symbol" charset="2"/>
                </a:rPr>
                <a:t>1 </a:t>
              </a:r>
              <a:r>
                <a:rPr lang="en-US" sz="2000" dirty="0">
                  <a:solidFill>
                    <a:prstClr val="black"/>
                  </a:solidFill>
                  <a:latin typeface="Calibri"/>
                  <a:ea typeface="Times New Roman" charset="0"/>
                  <a:cs typeface="Calibri"/>
                  <a:sym typeface="Symbol" charset="2"/>
                </a:rPr>
                <a:t>~ </a:t>
              </a:r>
              <a:r>
                <a:rPr lang="ru-RU" sz="2000" dirty="0">
                  <a:solidFill>
                    <a:prstClr val="black"/>
                  </a:solidFill>
                  <a:latin typeface="Calibri"/>
                  <a:ea typeface="Times New Roman" charset="0"/>
                  <a:cs typeface="Calibri"/>
                  <a:sym typeface="Symbol" charset="2"/>
                </a:rPr>
                <a:t></a:t>
              </a:r>
              <a:r>
                <a:rPr lang="en-US" sz="2000" baseline="-25000" dirty="0">
                  <a:solidFill>
                    <a:prstClr val="black"/>
                  </a:solidFill>
                  <a:latin typeface="Calibri"/>
                  <a:ea typeface="Times New Roman" charset="0"/>
                  <a:cs typeface="Calibri"/>
                  <a:sym typeface="Symbol" charset="2"/>
                </a:rPr>
                <a:t>2</a:t>
              </a:r>
              <a:r>
                <a:rPr lang="en-US" sz="2000" dirty="0">
                  <a:solidFill>
                    <a:prstClr val="black"/>
                  </a:solidFill>
                  <a:latin typeface="Calibri"/>
                  <a:ea typeface="Times New Roman" charset="0"/>
                  <a:cs typeface="Calibri"/>
                  <a:sym typeface="Symbol" charset="2"/>
                </a:rPr>
                <a:t>;</a:t>
              </a:r>
              <a:br>
                <a:rPr lang="en-US" sz="2000" dirty="0">
                  <a:solidFill>
                    <a:prstClr val="black"/>
                  </a:solidFill>
                  <a:latin typeface="Calibri"/>
                  <a:ea typeface="Times New Roman" charset="0"/>
                  <a:cs typeface="Calibri"/>
                  <a:sym typeface="Symbol" charset="2"/>
                </a:rPr>
              </a:br>
              <a:r>
                <a:rPr lang="en-US" sz="2000" i="1" dirty="0">
                  <a:solidFill>
                    <a:prstClr val="black"/>
                  </a:solidFill>
                  <a:latin typeface="Calibri"/>
                  <a:ea typeface="Times New Roman" charset="0"/>
                  <a:cs typeface="Calibri"/>
                  <a:sym typeface="Symbol" charset="2"/>
                </a:rPr>
                <a:t>E</a:t>
              </a:r>
              <a:r>
                <a:rPr lang="en-US" sz="2000" dirty="0">
                  <a:solidFill>
                    <a:prstClr val="black"/>
                  </a:solidFill>
                  <a:latin typeface="Calibri"/>
                  <a:ea typeface="Times New Roman" charset="0"/>
                  <a:cs typeface="Calibri"/>
                  <a:sym typeface="Symbol" charset="2"/>
                </a:rPr>
                <a:t> increases in all directions</a:t>
              </a:r>
              <a:endParaRPr lang="ru-RU" sz="2000" dirty="0">
                <a:solidFill>
                  <a:prstClr val="black"/>
                </a:solidFill>
                <a:latin typeface="Calibri"/>
                <a:ea typeface="Times New Roman" charset="0"/>
                <a:cs typeface="Calibri"/>
                <a:sym typeface="Symbol" charset="2"/>
              </a:endParaRPr>
            </a:p>
          </p:txBody>
        </p:sp>
        <p:sp>
          <p:nvSpPr>
            <p:cNvPr id="40971" name="Rectangle 11"/>
            <p:cNvSpPr>
              <a:spLocks noChangeArrowheads="1"/>
            </p:cNvSpPr>
            <p:nvPr/>
          </p:nvSpPr>
          <p:spPr bwMode="auto">
            <a:xfrm>
              <a:off x="4406900" y="4470400"/>
              <a:ext cx="1295400" cy="7078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sz="2000" dirty="0">
                  <a:solidFill>
                    <a:srgbClr val="0033CC"/>
                  </a:solidFill>
                  <a:latin typeface="Calibri"/>
                  <a:ea typeface="Times New Roman" charset="0"/>
                  <a:cs typeface="Calibri"/>
                  <a:sym typeface="Symbol" charset="2"/>
                </a:rPr>
                <a:t>“Edge” </a:t>
              </a:r>
              <a:r>
                <a:rPr lang="en-US" sz="2000" dirty="0">
                  <a:solidFill>
                    <a:prstClr val="black"/>
                  </a:solidFill>
                  <a:latin typeface="Calibri"/>
                  <a:ea typeface="Times New Roman" charset="0"/>
                  <a:cs typeface="Calibri"/>
                  <a:sym typeface="Symbol" charset="2"/>
                </a:rPr>
                <a:t/>
              </a:r>
              <a:br>
                <a:rPr lang="en-US" sz="2000" dirty="0">
                  <a:solidFill>
                    <a:prstClr val="black"/>
                  </a:solidFill>
                  <a:latin typeface="Calibri"/>
                  <a:ea typeface="Times New Roman" charset="0"/>
                  <a:cs typeface="Calibri"/>
                  <a:sym typeface="Symbol" charset="2"/>
                </a:rPr>
              </a:br>
              <a:r>
                <a:rPr lang="ru-RU" sz="2000" dirty="0">
                  <a:solidFill>
                    <a:prstClr val="black"/>
                  </a:solidFill>
                  <a:latin typeface="Calibri"/>
                  <a:ea typeface="Times New Roman" charset="0"/>
                  <a:cs typeface="Calibri"/>
                  <a:sym typeface="Symbol" charset="2"/>
                </a:rPr>
                <a:t></a:t>
              </a:r>
              <a:r>
                <a:rPr lang="en-US" sz="2000" baseline="-25000" dirty="0">
                  <a:solidFill>
                    <a:prstClr val="black"/>
                  </a:solidFill>
                  <a:latin typeface="Calibri"/>
                  <a:ea typeface="Times New Roman" charset="0"/>
                  <a:cs typeface="Calibri"/>
                  <a:sym typeface="Symbol" charset="2"/>
                </a:rPr>
                <a:t>1</a:t>
              </a:r>
              <a:r>
                <a:rPr lang="en-US" sz="2000" dirty="0">
                  <a:solidFill>
                    <a:prstClr val="black"/>
                  </a:solidFill>
                  <a:latin typeface="Calibri"/>
                  <a:ea typeface="Times New Roman" charset="0"/>
                  <a:cs typeface="Calibri"/>
                  <a:sym typeface="Symbol" charset="2"/>
                </a:rPr>
                <a:t> &gt;&gt; </a:t>
              </a:r>
              <a:r>
                <a:rPr lang="ru-RU" sz="2000" dirty="0">
                  <a:solidFill>
                    <a:prstClr val="black"/>
                  </a:solidFill>
                  <a:latin typeface="Calibri"/>
                  <a:ea typeface="Times New Roman" charset="0"/>
                  <a:cs typeface="Calibri"/>
                  <a:sym typeface="Symbol" charset="2"/>
                </a:rPr>
                <a:t></a:t>
              </a:r>
              <a:r>
                <a:rPr lang="en-US" sz="2000" baseline="-25000" dirty="0">
                  <a:solidFill>
                    <a:prstClr val="black"/>
                  </a:solidFill>
                  <a:latin typeface="Calibri"/>
                  <a:ea typeface="Times New Roman" charset="0"/>
                  <a:cs typeface="Calibri"/>
                  <a:sym typeface="Symbol" charset="2"/>
                </a:rPr>
                <a:t>2</a:t>
              </a:r>
              <a:endParaRPr lang="ru-RU" sz="2000" dirty="0">
                <a:solidFill>
                  <a:prstClr val="black"/>
                </a:solidFill>
                <a:latin typeface="Calibri"/>
                <a:ea typeface="Times New Roman" charset="0"/>
                <a:cs typeface="Calibri"/>
                <a:sym typeface="Symbol" charset="2"/>
              </a:endParaRPr>
            </a:p>
          </p:txBody>
        </p:sp>
        <p:sp>
          <p:nvSpPr>
            <p:cNvPr id="40975" name="Oval 15"/>
            <p:cNvSpPr>
              <a:spLocks noChangeArrowheads="1"/>
            </p:cNvSpPr>
            <p:nvPr/>
          </p:nvSpPr>
          <p:spPr bwMode="auto">
            <a:xfrm>
              <a:off x="3975100" y="2463800"/>
              <a:ext cx="609600" cy="638175"/>
            </a:xfrm>
            <a:prstGeom prst="ellipse">
              <a:avLst/>
            </a:prstGeom>
            <a:solidFill>
              <a:srgbClr val="0000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charset="0"/>
              </a:endParaRPr>
            </a:p>
          </p:txBody>
        </p:sp>
        <p:sp>
          <p:nvSpPr>
            <p:cNvPr id="40976" name="Oval 16"/>
            <p:cNvSpPr>
              <a:spLocks noChangeArrowheads="1"/>
            </p:cNvSpPr>
            <p:nvPr/>
          </p:nvSpPr>
          <p:spPr bwMode="auto">
            <a:xfrm>
              <a:off x="1682750" y="2159000"/>
              <a:ext cx="927100" cy="125413"/>
            </a:xfrm>
            <a:prstGeom prst="ellipse">
              <a:avLst/>
            </a:prstGeom>
            <a:solidFill>
              <a:srgbClr val="0000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charset="0"/>
              </a:endParaRPr>
            </a:p>
          </p:txBody>
        </p:sp>
        <p:sp>
          <p:nvSpPr>
            <p:cNvPr id="40978" name="Oval 18"/>
            <p:cNvSpPr>
              <a:spLocks noChangeArrowheads="1"/>
            </p:cNvSpPr>
            <p:nvPr/>
          </p:nvSpPr>
          <p:spPr bwMode="auto">
            <a:xfrm rot="5542000">
              <a:off x="5418932" y="4642642"/>
              <a:ext cx="927100" cy="125413"/>
            </a:xfrm>
            <a:prstGeom prst="ellipse">
              <a:avLst/>
            </a:prstGeom>
            <a:solidFill>
              <a:srgbClr val="0000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charset="0"/>
              </a:endParaRPr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 rot="5400000" flipH="1" flipV="1">
              <a:off x="-342900" y="3810000"/>
              <a:ext cx="3733800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>
              <a:off x="1193800" y="5384800"/>
              <a:ext cx="5448300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Rectangle 6"/>
            <p:cNvSpPr>
              <a:spLocks noChangeArrowheads="1"/>
            </p:cNvSpPr>
            <p:nvPr/>
          </p:nvSpPr>
          <p:spPr bwMode="auto">
            <a:xfrm>
              <a:off x="635000" y="1993900"/>
              <a:ext cx="1066800" cy="457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ru-RU" sz="2400" dirty="0" smtClean="0">
                  <a:solidFill>
                    <a:prstClr val="black"/>
                  </a:solidFill>
                  <a:latin typeface="Times New Roman" charset="0"/>
                  <a:ea typeface="Times New Roman" charset="0"/>
                  <a:cs typeface="Times New Roman" charset="0"/>
                  <a:sym typeface="Symbol" charset="2"/>
                </a:rPr>
                <a:t></a:t>
              </a:r>
              <a:r>
                <a:rPr lang="en-US" sz="2400" baseline="-25000" dirty="0" smtClean="0">
                  <a:solidFill>
                    <a:prstClr val="black"/>
                  </a:solidFill>
                  <a:latin typeface="Times New Roman" charset="0"/>
                  <a:ea typeface="Times New Roman" charset="0"/>
                  <a:cs typeface="Times New Roman" charset="0"/>
                  <a:sym typeface="Symbol" charset="2"/>
                </a:rPr>
                <a:t>2</a:t>
              </a:r>
              <a:endParaRPr lang="ru-RU" sz="2400" baseline="-25000" dirty="0">
                <a:solidFill>
                  <a:prstClr val="black"/>
                </a:solidFill>
                <a:latin typeface="Times New Roman" charset="0"/>
                <a:ea typeface="Times New Roman" charset="0"/>
                <a:cs typeface="Times New Roman" charset="0"/>
                <a:sym typeface="Symbol" charset="2"/>
              </a:endParaRPr>
            </a:p>
          </p:txBody>
        </p:sp>
        <p:sp>
          <p:nvSpPr>
            <p:cNvPr id="28" name="AutoShape 8"/>
            <p:cNvSpPr>
              <a:spLocks noChangeArrowheads="1"/>
            </p:cNvSpPr>
            <p:nvPr/>
          </p:nvSpPr>
          <p:spPr bwMode="auto">
            <a:xfrm>
              <a:off x="1536700" y="3606800"/>
              <a:ext cx="1749425" cy="1752600"/>
            </a:xfrm>
            <a:prstGeom prst="rtTriangle">
              <a:avLst/>
            </a:prstGeom>
            <a:solidFill>
              <a:srgbClr val="B2B2B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charset="0"/>
              </a:endParaRPr>
            </a:p>
          </p:txBody>
        </p:sp>
        <p:sp>
          <p:nvSpPr>
            <p:cNvPr id="40973" name="Rectangle 13"/>
            <p:cNvSpPr>
              <a:spLocks noChangeArrowheads="1"/>
            </p:cNvSpPr>
            <p:nvPr/>
          </p:nvSpPr>
          <p:spPr bwMode="auto">
            <a:xfrm>
              <a:off x="1574800" y="4559300"/>
              <a:ext cx="1219200" cy="7078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33CC"/>
                  </a:solidFill>
                  <a:latin typeface="Calibri"/>
                  <a:ea typeface="Times New Roman" charset="0"/>
                  <a:cs typeface="Calibri"/>
                  <a:sym typeface="Symbol" charset="2"/>
                </a:rPr>
                <a:t>“Flat” </a:t>
              </a:r>
              <a:r>
                <a:rPr lang="en-US" sz="2000" dirty="0" smtClean="0">
                  <a:solidFill>
                    <a:srgbClr val="0033CC"/>
                  </a:solidFill>
                  <a:latin typeface="Calibri"/>
                  <a:ea typeface="Times New Roman" charset="0"/>
                  <a:cs typeface="Calibri"/>
                  <a:sym typeface="Symbol" charset="2"/>
                </a:rPr>
                <a:t>regions</a:t>
              </a:r>
              <a:endParaRPr lang="ru-RU" sz="2000" dirty="0">
                <a:solidFill>
                  <a:srgbClr val="0033CC"/>
                </a:solidFill>
                <a:latin typeface="Calibri"/>
                <a:ea typeface="Times New Roman" charset="0"/>
                <a:cs typeface="Calibri"/>
                <a:sym typeface="Symbol" charset="2"/>
              </a:endParaRPr>
            </a:p>
          </p:txBody>
        </p:sp>
        <p:sp>
          <p:nvSpPr>
            <p:cNvPr id="40977" name="Oval 17"/>
            <p:cNvSpPr>
              <a:spLocks noChangeArrowheads="1"/>
            </p:cNvSpPr>
            <p:nvPr/>
          </p:nvSpPr>
          <p:spPr bwMode="auto">
            <a:xfrm>
              <a:off x="1625600" y="4724400"/>
              <a:ext cx="152400" cy="152400"/>
            </a:xfrm>
            <a:prstGeom prst="ellipse">
              <a:avLst/>
            </a:prstGeom>
            <a:solidFill>
              <a:srgbClr val="0000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charset="0"/>
              </a:endParaRPr>
            </a:p>
          </p:txBody>
        </p:sp>
        <p:sp>
          <p:nvSpPr>
            <p:cNvPr id="29" name="Rectangle 11"/>
            <p:cNvSpPr>
              <a:spLocks noChangeArrowheads="1"/>
            </p:cNvSpPr>
            <p:nvPr/>
          </p:nvSpPr>
          <p:spPr bwMode="auto">
            <a:xfrm>
              <a:off x="1574800" y="2387600"/>
              <a:ext cx="1295400" cy="7078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sz="2000" dirty="0">
                  <a:solidFill>
                    <a:srgbClr val="0033CC"/>
                  </a:solidFill>
                  <a:latin typeface="Calibri"/>
                  <a:ea typeface="Times New Roman" charset="0"/>
                  <a:cs typeface="Calibri"/>
                  <a:sym typeface="Symbol" charset="2"/>
                </a:rPr>
                <a:t>“Edge” </a:t>
              </a:r>
              <a:r>
                <a:rPr lang="en-US" sz="2000" dirty="0">
                  <a:solidFill>
                    <a:prstClr val="black"/>
                  </a:solidFill>
                  <a:latin typeface="Calibri"/>
                  <a:ea typeface="Times New Roman" charset="0"/>
                  <a:cs typeface="Calibri"/>
                  <a:sym typeface="Symbol" charset="2"/>
                </a:rPr>
                <a:t/>
              </a:r>
              <a:br>
                <a:rPr lang="en-US" sz="2000" dirty="0">
                  <a:solidFill>
                    <a:prstClr val="black"/>
                  </a:solidFill>
                  <a:latin typeface="Calibri"/>
                  <a:ea typeface="Times New Roman" charset="0"/>
                  <a:cs typeface="Calibri"/>
                  <a:sym typeface="Symbol" charset="2"/>
                </a:rPr>
              </a:br>
              <a:r>
                <a:rPr lang="ru-RU" sz="2000" dirty="0" smtClean="0">
                  <a:solidFill>
                    <a:prstClr val="black"/>
                  </a:solidFill>
                  <a:latin typeface="Calibri"/>
                  <a:ea typeface="Times New Roman" charset="0"/>
                  <a:cs typeface="Calibri"/>
                  <a:sym typeface="Symbol" charset="2"/>
                </a:rPr>
                <a:t></a:t>
              </a:r>
              <a:r>
                <a:rPr lang="en-US" sz="2000" baseline="-25000" dirty="0">
                  <a:solidFill>
                    <a:prstClr val="black"/>
                  </a:solidFill>
                  <a:latin typeface="Calibri"/>
                  <a:ea typeface="Times New Roman" charset="0"/>
                  <a:cs typeface="Calibri"/>
                  <a:sym typeface="Symbol" charset="2"/>
                </a:rPr>
                <a:t>2</a:t>
              </a:r>
              <a:r>
                <a:rPr lang="en-US" sz="2000" dirty="0" smtClean="0">
                  <a:solidFill>
                    <a:prstClr val="black"/>
                  </a:solidFill>
                  <a:latin typeface="Calibri"/>
                  <a:ea typeface="Times New Roman" charset="0"/>
                  <a:cs typeface="Calibri"/>
                  <a:sym typeface="Symbol" charset="2"/>
                </a:rPr>
                <a:t> </a:t>
              </a:r>
              <a:r>
                <a:rPr lang="en-US" sz="2000" dirty="0">
                  <a:solidFill>
                    <a:prstClr val="black"/>
                  </a:solidFill>
                  <a:latin typeface="Calibri"/>
                  <a:ea typeface="Times New Roman" charset="0"/>
                  <a:cs typeface="Calibri"/>
                  <a:sym typeface="Symbol" charset="2"/>
                </a:rPr>
                <a:t>&gt;&gt; </a:t>
              </a:r>
              <a:r>
                <a:rPr lang="ru-RU" sz="2000" dirty="0" smtClean="0">
                  <a:solidFill>
                    <a:prstClr val="black"/>
                  </a:solidFill>
                  <a:latin typeface="Calibri"/>
                  <a:ea typeface="Times New Roman" charset="0"/>
                  <a:cs typeface="Calibri"/>
                  <a:sym typeface="Symbol" charset="2"/>
                </a:rPr>
                <a:t></a:t>
              </a:r>
              <a:r>
                <a:rPr lang="en-US" sz="2000" baseline="-25000" dirty="0">
                  <a:solidFill>
                    <a:prstClr val="black"/>
                  </a:solidFill>
                  <a:latin typeface="Calibri"/>
                  <a:ea typeface="Times New Roman" charset="0"/>
                  <a:cs typeface="Calibri"/>
                  <a:sym typeface="Symbol" charset="2"/>
                </a:rPr>
                <a:t>1</a:t>
              </a:r>
              <a:endParaRPr lang="ru-RU" sz="2000" dirty="0">
                <a:solidFill>
                  <a:prstClr val="black"/>
                </a:solidFill>
                <a:latin typeface="Calibri"/>
                <a:ea typeface="Times New Roman" charset="0"/>
                <a:cs typeface="Calibri"/>
                <a:sym typeface="Symbol" charset="2"/>
              </a:endParaRPr>
            </a:p>
          </p:txBody>
        </p: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05FBD64-75B6-4164-AE5C-6E36A5D81E0D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12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64028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52400"/>
            <a:ext cx="7315200" cy="609600"/>
          </a:xfrm>
        </p:spPr>
        <p:txBody>
          <a:bodyPr/>
          <a:lstStyle/>
          <a:p>
            <a:r>
              <a:rPr lang="en-US" sz="4000" dirty="0" smtClean="0">
                <a:latin typeface="Arial" charset="0"/>
              </a:rPr>
              <a:t>Harris Detector </a:t>
            </a:r>
            <a:r>
              <a:rPr lang="pl-PL" sz="2000" dirty="0" smtClean="0">
                <a:latin typeface="Arial" charset="0"/>
              </a:rPr>
              <a:t>[</a:t>
            </a:r>
            <a:r>
              <a:rPr lang="pl-PL" sz="2000" dirty="0" smtClean="0"/>
              <a:t>Harris88</a:t>
            </a:r>
            <a:r>
              <a:rPr lang="pl-PL" sz="2000" dirty="0" smtClean="0">
                <a:latin typeface="Arial" charset="0"/>
              </a:rPr>
              <a:t>]</a:t>
            </a:r>
            <a:endParaRPr lang="en-US" sz="2400" dirty="0" smtClean="0">
              <a:latin typeface="Arial" charset="0"/>
            </a:endParaRPr>
          </a:p>
        </p:txBody>
      </p:sp>
      <p:sp>
        <p:nvSpPr>
          <p:cNvPr id="8199" name="Rectangle 3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l-PL" dirty="0" smtClean="0"/>
              <a:t>Second moment matrix</a:t>
            </a:r>
            <a:br>
              <a:rPr lang="pl-PL" dirty="0" smtClean="0"/>
            </a:br>
            <a:endParaRPr lang="en-US" dirty="0" smtClean="0"/>
          </a:p>
        </p:txBody>
      </p:sp>
      <p:graphicFrame>
        <p:nvGraphicFramePr>
          <p:cNvPr id="8194" name="Object 2"/>
          <p:cNvGraphicFramePr>
            <a:graphicFrameLocks noChangeAspect="1"/>
          </p:cNvGraphicFramePr>
          <p:nvPr/>
        </p:nvGraphicFramePr>
        <p:xfrm>
          <a:off x="811213" y="2005013"/>
          <a:ext cx="3760787" cy="719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6172" name="Equation" r:id="rId4" imgW="2654280" imgH="507960" progId="Equation.3">
                  <p:embed/>
                </p:oleObj>
              </mc:Choice>
              <mc:Fallback>
                <p:oleObj name="Equation" r:id="rId4" imgW="2654280" imgH="5079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1213" y="2005013"/>
                        <a:ext cx="3760787" cy="7191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201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98D9460-D11B-4D16-941B-9917FF301C73}" type="slidenum">
              <a:rPr lang="de-DE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13</a:t>
            </a:fld>
            <a:endParaRPr lang="de-DE" smtClean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pic>
        <p:nvPicPr>
          <p:cNvPr id="3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667625" y="1233488"/>
            <a:ext cx="1079500" cy="839787"/>
          </a:xfrm>
          <a:prstGeom prst="rect">
            <a:avLst/>
          </a:prstGeom>
          <a:noFill/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</p:spPr>
      </p:pic>
      <p:sp>
        <p:nvSpPr>
          <p:cNvPr id="8203" name="Text Box 9"/>
          <p:cNvSpPr txBox="1">
            <a:spLocks noChangeArrowheads="1"/>
          </p:cNvSpPr>
          <p:nvPr/>
        </p:nvSpPr>
        <p:spPr bwMode="auto">
          <a:xfrm>
            <a:off x="4789488" y="2314575"/>
            <a:ext cx="1800225" cy="58102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defTabSz="91440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pl-PL" sz="1600">
                <a:solidFill>
                  <a:prstClr val="black"/>
                </a:solidFill>
                <a:latin typeface="Arial" charset="0"/>
              </a:rPr>
              <a:t>1. Image derivatives</a:t>
            </a:r>
            <a:endParaRPr lang="en-US" sz="1600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8204" name="Text Box 10"/>
          <p:cNvSpPr txBox="1">
            <a:spLocks noChangeArrowheads="1"/>
          </p:cNvSpPr>
          <p:nvPr/>
        </p:nvSpPr>
        <p:spPr bwMode="auto">
          <a:xfrm>
            <a:off x="3673475" y="3106738"/>
            <a:ext cx="1943100" cy="58102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defTabSz="91440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pl-PL" sz="1600">
                <a:solidFill>
                  <a:prstClr val="black"/>
                </a:solidFill>
                <a:latin typeface="Arial" charset="0"/>
              </a:rPr>
              <a:t>2. Square of derivatives</a:t>
            </a:r>
            <a:endParaRPr lang="en-US" sz="1600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8205" name="Text Box 11"/>
          <p:cNvSpPr txBox="1">
            <a:spLocks noChangeArrowheads="1"/>
          </p:cNvSpPr>
          <p:nvPr/>
        </p:nvSpPr>
        <p:spPr bwMode="auto">
          <a:xfrm>
            <a:off x="3636963" y="3970338"/>
            <a:ext cx="1944687" cy="58102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defTabSz="91440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pl-PL" sz="1600">
                <a:solidFill>
                  <a:prstClr val="black"/>
                </a:solidFill>
                <a:latin typeface="Arial" charset="0"/>
              </a:rPr>
              <a:t>3. Gaussian </a:t>
            </a:r>
            <a:br>
              <a:rPr lang="pl-PL" sz="1600">
                <a:solidFill>
                  <a:prstClr val="black"/>
                </a:solidFill>
                <a:latin typeface="Arial" charset="0"/>
              </a:rPr>
            </a:br>
            <a:r>
              <a:rPr lang="pl-PL" sz="1600">
                <a:solidFill>
                  <a:prstClr val="black"/>
                </a:solidFill>
                <a:latin typeface="Arial" charset="0"/>
              </a:rPr>
              <a:t>    filter </a:t>
            </a:r>
            <a:r>
              <a:rPr lang="pl-PL" sz="1600" i="1">
                <a:solidFill>
                  <a:prstClr val="black"/>
                </a:solidFill>
                <a:latin typeface="Arial" charset="0"/>
              </a:rPr>
              <a:t>g(</a:t>
            </a:r>
            <a:r>
              <a:rPr lang="pl-PL" sz="1600" i="1">
                <a:solidFill>
                  <a:prstClr val="black"/>
                </a:solidFill>
                <a:latin typeface="Symbol" pitchFamily="18" charset="2"/>
              </a:rPr>
              <a:t>s</a:t>
            </a:r>
            <a:r>
              <a:rPr lang="pl-PL" sz="1600" i="1" baseline="-25000">
                <a:solidFill>
                  <a:prstClr val="black"/>
                </a:solidFill>
                <a:latin typeface="Arial" charset="0"/>
              </a:rPr>
              <a:t>I</a:t>
            </a:r>
            <a:r>
              <a:rPr lang="pl-PL" sz="1600" i="1">
                <a:solidFill>
                  <a:prstClr val="black"/>
                </a:solidFill>
                <a:latin typeface="Arial" charset="0"/>
              </a:rPr>
              <a:t>)</a:t>
            </a:r>
            <a:endParaRPr lang="en-US" sz="1600" i="1">
              <a:solidFill>
                <a:prstClr val="black"/>
              </a:solidFill>
              <a:latin typeface="Arial" charset="0"/>
            </a:endParaRPr>
          </a:p>
        </p:txBody>
      </p:sp>
      <p:grpSp>
        <p:nvGrpSpPr>
          <p:cNvPr id="2" name="Group 12"/>
          <p:cNvGrpSpPr>
            <a:grpSpLocks/>
          </p:cNvGrpSpPr>
          <p:nvPr/>
        </p:nvGrpSpPr>
        <p:grpSpPr bwMode="auto">
          <a:xfrm>
            <a:off x="6445250" y="2133600"/>
            <a:ext cx="2519363" cy="865188"/>
            <a:chOff x="3356" y="1638"/>
            <a:chExt cx="2041" cy="756"/>
          </a:xfrm>
        </p:grpSpPr>
        <p:pic>
          <p:nvPicPr>
            <p:cNvPr id="4" name="Picture 13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3356" y="1684"/>
              <a:ext cx="907" cy="710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</p:pic>
        <p:pic>
          <p:nvPicPr>
            <p:cNvPr id="8224" name="Picture 14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4321" y="1684"/>
              <a:ext cx="918" cy="709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</p:pic>
        <p:sp>
          <p:nvSpPr>
            <p:cNvPr id="8225" name="Text Box 15"/>
            <p:cNvSpPr txBox="1">
              <a:spLocks noChangeArrowheads="1"/>
            </p:cNvSpPr>
            <p:nvPr/>
          </p:nvSpPr>
          <p:spPr bwMode="auto">
            <a:xfrm>
              <a:off x="4059" y="1638"/>
              <a:ext cx="363" cy="323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/>
            <a:p>
              <a:pPr defTabSz="914400" eaLnBrk="0" fontAlgn="base" hangingPunct="0">
                <a:spcBef>
                  <a:spcPct val="50000"/>
                </a:spcBef>
                <a:spcAft>
                  <a:spcPct val="0"/>
                </a:spcAft>
              </a:pPr>
              <a:r>
                <a:rPr lang="pl-PL" i="1">
                  <a:solidFill>
                    <a:prstClr val="white"/>
                  </a:solidFill>
                  <a:latin typeface="Arial" charset="0"/>
                </a:rPr>
                <a:t>I</a:t>
              </a:r>
              <a:r>
                <a:rPr lang="pl-PL" i="1" baseline="-25000">
                  <a:solidFill>
                    <a:prstClr val="white"/>
                  </a:solidFill>
                  <a:latin typeface="Arial" charset="0"/>
                </a:rPr>
                <a:t>x</a:t>
              </a:r>
              <a:endParaRPr lang="en-US" i="1" baseline="-25000">
                <a:solidFill>
                  <a:prstClr val="white"/>
                </a:solidFill>
                <a:latin typeface="Arial" charset="0"/>
              </a:endParaRPr>
            </a:p>
          </p:txBody>
        </p:sp>
        <p:sp>
          <p:nvSpPr>
            <p:cNvPr id="8226" name="Text Box 16"/>
            <p:cNvSpPr txBox="1">
              <a:spLocks noChangeArrowheads="1"/>
            </p:cNvSpPr>
            <p:nvPr/>
          </p:nvSpPr>
          <p:spPr bwMode="auto">
            <a:xfrm>
              <a:off x="5034" y="1638"/>
              <a:ext cx="363" cy="323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/>
            <a:p>
              <a:pPr defTabSz="914400" eaLnBrk="0" fontAlgn="base" hangingPunct="0">
                <a:spcBef>
                  <a:spcPct val="50000"/>
                </a:spcBef>
                <a:spcAft>
                  <a:spcPct val="0"/>
                </a:spcAft>
              </a:pPr>
              <a:r>
                <a:rPr lang="pl-PL" i="1" dirty="0" err="1">
                  <a:solidFill>
                    <a:prstClr val="white"/>
                  </a:solidFill>
                  <a:latin typeface="Arial" charset="0"/>
                </a:rPr>
                <a:t>I</a:t>
              </a:r>
              <a:r>
                <a:rPr lang="pl-PL" i="1" baseline="-25000" dirty="0" err="1">
                  <a:solidFill>
                    <a:prstClr val="white"/>
                  </a:solidFill>
                  <a:latin typeface="Arial" charset="0"/>
                </a:rPr>
                <a:t>y</a:t>
              </a:r>
              <a:endParaRPr lang="en-US" i="1" baseline="-25000" dirty="0">
                <a:solidFill>
                  <a:prstClr val="white"/>
                </a:solidFill>
                <a:latin typeface="Arial" charset="0"/>
              </a:endParaRPr>
            </a:p>
          </p:txBody>
        </p:sp>
      </p:grpSp>
      <p:pic>
        <p:nvPicPr>
          <p:cNvPr id="8207" name="Picture 17"/>
          <p:cNvPicPr>
            <a:picLocks noGrp="1" noChangeAspect="1" noChangeArrowheads="1"/>
          </p:cNvPicPr>
          <p:nvPr>
            <p:ph sz="quarter" idx="3"/>
          </p:nvPr>
        </p:nvPicPr>
        <p:blipFill>
          <a:blip r:embed="rId9" cstate="print"/>
          <a:srcRect/>
          <a:stretch>
            <a:fillRect/>
          </a:stretch>
        </p:blipFill>
        <p:spPr>
          <a:xfrm>
            <a:off x="7588250" y="3025775"/>
            <a:ext cx="1196975" cy="836613"/>
          </a:xfrm>
        </p:spPr>
      </p:pic>
      <p:pic>
        <p:nvPicPr>
          <p:cNvPr id="8208" name="Picture 18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5133975" y="3033713"/>
            <a:ext cx="1196975" cy="83185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</p:pic>
      <p:pic>
        <p:nvPicPr>
          <p:cNvPr id="8209" name="Picture 19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6365875" y="3033713"/>
            <a:ext cx="1195388" cy="830262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</p:pic>
      <p:sp>
        <p:nvSpPr>
          <p:cNvPr id="8210" name="Text Box 20"/>
          <p:cNvSpPr txBox="1">
            <a:spLocks noChangeArrowheads="1"/>
          </p:cNvSpPr>
          <p:nvPr/>
        </p:nvSpPr>
        <p:spPr bwMode="auto">
          <a:xfrm>
            <a:off x="5942013" y="2987675"/>
            <a:ext cx="466725" cy="369888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defTabSz="91440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pl-PL" i="1">
                <a:solidFill>
                  <a:prstClr val="white"/>
                </a:solidFill>
                <a:latin typeface="Arial" charset="0"/>
              </a:rPr>
              <a:t>I</a:t>
            </a:r>
            <a:r>
              <a:rPr lang="pl-PL" i="1" baseline="-25000">
                <a:solidFill>
                  <a:prstClr val="white"/>
                </a:solidFill>
                <a:latin typeface="Arial" charset="0"/>
              </a:rPr>
              <a:t>x</a:t>
            </a:r>
            <a:r>
              <a:rPr lang="pl-PL" i="1" baseline="30000">
                <a:solidFill>
                  <a:prstClr val="white"/>
                </a:solidFill>
                <a:latin typeface="Arial" charset="0"/>
              </a:rPr>
              <a:t>2</a:t>
            </a:r>
            <a:endParaRPr lang="en-US" i="1" baseline="30000">
              <a:solidFill>
                <a:prstClr val="white"/>
              </a:solidFill>
              <a:latin typeface="Arial" charset="0"/>
            </a:endParaRPr>
          </a:p>
        </p:txBody>
      </p:sp>
      <p:sp>
        <p:nvSpPr>
          <p:cNvPr id="8211" name="Text Box 21"/>
          <p:cNvSpPr txBox="1">
            <a:spLocks noChangeArrowheads="1"/>
          </p:cNvSpPr>
          <p:nvPr/>
        </p:nvSpPr>
        <p:spPr bwMode="auto">
          <a:xfrm>
            <a:off x="7165975" y="2962275"/>
            <a:ext cx="466725" cy="369888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defTabSz="91440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pl-PL" i="1">
                <a:solidFill>
                  <a:prstClr val="white"/>
                </a:solidFill>
                <a:latin typeface="Arial" charset="0"/>
              </a:rPr>
              <a:t>I</a:t>
            </a:r>
            <a:r>
              <a:rPr lang="pl-PL" i="1" baseline="-25000">
                <a:solidFill>
                  <a:prstClr val="white"/>
                </a:solidFill>
                <a:latin typeface="Arial" charset="0"/>
              </a:rPr>
              <a:t>y</a:t>
            </a:r>
            <a:r>
              <a:rPr lang="pl-PL" i="1" baseline="30000">
                <a:solidFill>
                  <a:prstClr val="white"/>
                </a:solidFill>
                <a:latin typeface="Arial" charset="0"/>
              </a:rPr>
              <a:t>2</a:t>
            </a:r>
            <a:endParaRPr lang="en-US" i="1" baseline="30000">
              <a:solidFill>
                <a:prstClr val="white"/>
              </a:solidFill>
              <a:latin typeface="Arial" charset="0"/>
            </a:endParaRPr>
          </a:p>
        </p:txBody>
      </p:sp>
      <p:sp>
        <p:nvSpPr>
          <p:cNvPr id="8212" name="Text Box 22"/>
          <p:cNvSpPr txBox="1">
            <a:spLocks noChangeArrowheads="1"/>
          </p:cNvSpPr>
          <p:nvPr/>
        </p:nvSpPr>
        <p:spPr bwMode="auto">
          <a:xfrm>
            <a:off x="8318500" y="2962275"/>
            <a:ext cx="538163" cy="369888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defTabSz="91440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pl-PL" i="1">
                <a:solidFill>
                  <a:prstClr val="white"/>
                </a:solidFill>
                <a:latin typeface="Arial" charset="0"/>
              </a:rPr>
              <a:t>I</a:t>
            </a:r>
            <a:r>
              <a:rPr lang="pl-PL" i="1" baseline="-25000">
                <a:solidFill>
                  <a:prstClr val="white"/>
                </a:solidFill>
                <a:latin typeface="Arial" charset="0"/>
              </a:rPr>
              <a:t>x</a:t>
            </a:r>
            <a:r>
              <a:rPr lang="pl-PL" i="1">
                <a:solidFill>
                  <a:prstClr val="white"/>
                </a:solidFill>
                <a:latin typeface="Arial" charset="0"/>
              </a:rPr>
              <a:t>I</a:t>
            </a:r>
            <a:r>
              <a:rPr lang="pl-PL" i="1" baseline="-25000">
                <a:solidFill>
                  <a:prstClr val="white"/>
                </a:solidFill>
                <a:latin typeface="Arial" charset="0"/>
              </a:rPr>
              <a:t>y</a:t>
            </a:r>
            <a:endParaRPr lang="en-US" i="1" baseline="-25000">
              <a:solidFill>
                <a:prstClr val="white"/>
              </a:solidFill>
              <a:latin typeface="Arial" charset="0"/>
            </a:endParaRPr>
          </a:p>
        </p:txBody>
      </p:sp>
      <p:pic>
        <p:nvPicPr>
          <p:cNvPr id="8213" name="Picture 6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5148263" y="3933825"/>
            <a:ext cx="1182687" cy="823913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</p:pic>
      <p:pic>
        <p:nvPicPr>
          <p:cNvPr id="8214" name="Picture 7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6351588" y="3933825"/>
            <a:ext cx="1182687" cy="823913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</p:pic>
      <p:pic>
        <p:nvPicPr>
          <p:cNvPr id="8215" name="Picture 8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7597775" y="3933825"/>
            <a:ext cx="1182688" cy="814388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</p:pic>
      <p:sp>
        <p:nvSpPr>
          <p:cNvPr id="8216" name="Text Box 23"/>
          <p:cNvSpPr txBox="1">
            <a:spLocks noChangeArrowheads="1"/>
          </p:cNvSpPr>
          <p:nvPr/>
        </p:nvSpPr>
        <p:spPr bwMode="auto">
          <a:xfrm>
            <a:off x="5638800" y="3962400"/>
            <a:ext cx="922338" cy="369888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defTabSz="91440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pl-PL" i="1">
                <a:solidFill>
                  <a:prstClr val="white"/>
                </a:solidFill>
                <a:latin typeface="Arial" charset="0"/>
              </a:rPr>
              <a:t>g(I</a:t>
            </a:r>
            <a:r>
              <a:rPr lang="pl-PL" i="1" baseline="-25000">
                <a:solidFill>
                  <a:prstClr val="white"/>
                </a:solidFill>
                <a:latin typeface="Arial" charset="0"/>
              </a:rPr>
              <a:t>x</a:t>
            </a:r>
            <a:r>
              <a:rPr lang="pl-PL" i="1" baseline="30000">
                <a:solidFill>
                  <a:prstClr val="white"/>
                </a:solidFill>
                <a:latin typeface="Arial" charset="0"/>
              </a:rPr>
              <a:t>2</a:t>
            </a:r>
            <a:r>
              <a:rPr lang="pl-PL" i="1">
                <a:solidFill>
                  <a:prstClr val="white"/>
                </a:solidFill>
                <a:latin typeface="Arial" charset="0"/>
              </a:rPr>
              <a:t>)</a:t>
            </a:r>
            <a:endParaRPr lang="en-US" i="1">
              <a:solidFill>
                <a:prstClr val="white"/>
              </a:solidFill>
              <a:latin typeface="Arial" charset="0"/>
            </a:endParaRPr>
          </a:p>
        </p:txBody>
      </p:sp>
      <p:sp>
        <p:nvSpPr>
          <p:cNvPr id="8217" name="Text Box 24"/>
          <p:cNvSpPr txBox="1">
            <a:spLocks noChangeArrowheads="1"/>
          </p:cNvSpPr>
          <p:nvPr/>
        </p:nvSpPr>
        <p:spPr bwMode="auto">
          <a:xfrm>
            <a:off x="6858000" y="3962400"/>
            <a:ext cx="925513" cy="369888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defTabSz="91440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pl-PL" i="1">
                <a:solidFill>
                  <a:prstClr val="white"/>
                </a:solidFill>
                <a:latin typeface="Arial" charset="0"/>
              </a:rPr>
              <a:t>g(I</a:t>
            </a:r>
            <a:r>
              <a:rPr lang="pl-PL" i="1" baseline="-25000">
                <a:solidFill>
                  <a:prstClr val="white"/>
                </a:solidFill>
                <a:latin typeface="Arial" charset="0"/>
              </a:rPr>
              <a:t>y</a:t>
            </a:r>
            <a:r>
              <a:rPr lang="pl-PL" i="1" baseline="30000">
                <a:solidFill>
                  <a:prstClr val="white"/>
                </a:solidFill>
                <a:latin typeface="Arial" charset="0"/>
              </a:rPr>
              <a:t>2</a:t>
            </a:r>
            <a:r>
              <a:rPr lang="pl-PL" i="1">
                <a:solidFill>
                  <a:prstClr val="white"/>
                </a:solidFill>
                <a:latin typeface="Arial" charset="0"/>
              </a:rPr>
              <a:t>)</a:t>
            </a:r>
            <a:endParaRPr lang="en-US" i="1">
              <a:solidFill>
                <a:prstClr val="white"/>
              </a:solidFill>
              <a:latin typeface="Arial" charset="0"/>
            </a:endParaRPr>
          </a:p>
        </p:txBody>
      </p:sp>
      <p:sp>
        <p:nvSpPr>
          <p:cNvPr id="8218" name="Text Box 25"/>
          <p:cNvSpPr txBox="1">
            <a:spLocks noChangeArrowheads="1"/>
          </p:cNvSpPr>
          <p:nvPr/>
        </p:nvSpPr>
        <p:spPr bwMode="auto">
          <a:xfrm>
            <a:off x="8035925" y="3886200"/>
            <a:ext cx="925513" cy="369888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defTabSz="91440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pl-PL" i="1">
                <a:solidFill>
                  <a:prstClr val="white"/>
                </a:solidFill>
                <a:latin typeface="Arial" charset="0"/>
              </a:rPr>
              <a:t>g(I</a:t>
            </a:r>
            <a:r>
              <a:rPr lang="pl-PL" i="1" baseline="-25000">
                <a:solidFill>
                  <a:prstClr val="white"/>
                </a:solidFill>
                <a:latin typeface="Arial" charset="0"/>
              </a:rPr>
              <a:t>x</a:t>
            </a:r>
            <a:r>
              <a:rPr lang="pl-PL" i="1">
                <a:solidFill>
                  <a:prstClr val="white"/>
                </a:solidFill>
                <a:latin typeface="Arial" charset="0"/>
              </a:rPr>
              <a:t>I</a:t>
            </a:r>
            <a:r>
              <a:rPr lang="pl-PL" i="1" baseline="-25000">
                <a:solidFill>
                  <a:prstClr val="white"/>
                </a:solidFill>
                <a:latin typeface="Arial" charset="0"/>
              </a:rPr>
              <a:t>y</a:t>
            </a:r>
            <a:r>
              <a:rPr lang="pl-PL" i="1">
                <a:solidFill>
                  <a:prstClr val="white"/>
                </a:solidFill>
                <a:latin typeface="Arial" charset="0"/>
              </a:rPr>
              <a:t>)</a:t>
            </a:r>
            <a:endParaRPr lang="en-US" i="1">
              <a:solidFill>
                <a:prstClr val="white"/>
              </a:solidFill>
              <a:latin typeface="Arial" charset="0"/>
            </a:endParaRPr>
          </a:p>
        </p:txBody>
      </p:sp>
      <p:pic>
        <p:nvPicPr>
          <p:cNvPr id="8219" name="Picture 27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6337300" y="4868863"/>
            <a:ext cx="2447925" cy="189547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</p:pic>
      <p:sp>
        <p:nvSpPr>
          <p:cNvPr id="8220" name="Text Box 30"/>
          <p:cNvSpPr txBox="1">
            <a:spLocks noChangeArrowheads="1"/>
          </p:cNvSpPr>
          <p:nvPr/>
        </p:nvSpPr>
        <p:spPr bwMode="auto">
          <a:xfrm>
            <a:off x="539750" y="4800600"/>
            <a:ext cx="5638800" cy="369888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defTabSz="91440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pl-PL">
                <a:solidFill>
                  <a:prstClr val="black"/>
                </a:solidFill>
                <a:latin typeface="Arial" charset="0"/>
              </a:rPr>
              <a:t>4. Cornerness function </a:t>
            </a:r>
            <a:r>
              <a:rPr lang="en-US">
                <a:solidFill>
                  <a:prstClr val="black"/>
                </a:solidFill>
                <a:latin typeface="Arial" charset="0"/>
              </a:rPr>
              <a:t>– </a:t>
            </a:r>
            <a:r>
              <a:rPr lang="pl-PL">
                <a:solidFill>
                  <a:prstClr val="black"/>
                </a:solidFill>
                <a:latin typeface="Arial" charset="0"/>
              </a:rPr>
              <a:t>both eigenvalues are strong</a:t>
            </a:r>
            <a:endParaRPr lang="en-US" i="1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8221" name="Text Box 31"/>
          <p:cNvSpPr txBox="1">
            <a:spLocks noChangeArrowheads="1"/>
          </p:cNvSpPr>
          <p:nvPr/>
        </p:nvSpPr>
        <p:spPr bwMode="auto">
          <a:xfrm>
            <a:off x="8218488" y="6400800"/>
            <a:ext cx="925512" cy="369888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defTabSz="91440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pl-PL" i="1">
                <a:solidFill>
                  <a:prstClr val="white"/>
                </a:solidFill>
                <a:latin typeface="Arial" charset="0"/>
              </a:rPr>
              <a:t>har</a:t>
            </a:r>
            <a:endParaRPr lang="en-US" i="1">
              <a:solidFill>
                <a:prstClr val="white"/>
              </a:solidFill>
              <a:latin typeface="Arial" charset="0"/>
            </a:endParaRPr>
          </a:p>
        </p:txBody>
      </p:sp>
      <p:sp>
        <p:nvSpPr>
          <p:cNvPr id="8222" name="Text Box 32"/>
          <p:cNvSpPr txBox="1">
            <a:spLocks noChangeArrowheads="1"/>
          </p:cNvSpPr>
          <p:nvPr/>
        </p:nvSpPr>
        <p:spPr bwMode="auto">
          <a:xfrm>
            <a:off x="539750" y="6342063"/>
            <a:ext cx="4679950" cy="369887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defTabSz="91440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pl-PL">
                <a:solidFill>
                  <a:prstClr val="black"/>
                </a:solidFill>
                <a:latin typeface="Arial" charset="0"/>
              </a:rPr>
              <a:t>5. Non-maxima suppression</a:t>
            </a:r>
            <a:endParaRPr lang="en-US" i="1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8223" name="Text Box 24"/>
          <p:cNvSpPr txBox="1">
            <a:spLocks noChangeArrowheads="1"/>
          </p:cNvSpPr>
          <p:nvPr/>
        </p:nvSpPr>
        <p:spPr bwMode="auto">
          <a:xfrm>
            <a:off x="8153400" y="4953000"/>
            <a:ext cx="990600" cy="3810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defTabSz="914400"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pl-PL" i="1">
                <a:solidFill>
                  <a:prstClr val="white"/>
                </a:solidFill>
                <a:latin typeface="Arial" charset="0"/>
              </a:rPr>
              <a:t>g(I</a:t>
            </a:r>
            <a:r>
              <a:rPr lang="pl-PL" i="1" baseline="-25000">
                <a:solidFill>
                  <a:prstClr val="white"/>
                </a:solidFill>
                <a:latin typeface="Arial" charset="0"/>
              </a:rPr>
              <a:t>x</a:t>
            </a:r>
            <a:r>
              <a:rPr lang="pl-PL" i="1">
                <a:solidFill>
                  <a:prstClr val="white"/>
                </a:solidFill>
                <a:latin typeface="Arial" charset="0"/>
              </a:rPr>
              <a:t>I</a:t>
            </a:r>
            <a:r>
              <a:rPr lang="pl-PL" i="1" baseline="-25000">
                <a:solidFill>
                  <a:prstClr val="white"/>
                </a:solidFill>
                <a:latin typeface="Arial" charset="0"/>
              </a:rPr>
              <a:t>y</a:t>
            </a:r>
            <a:r>
              <a:rPr lang="pl-PL" i="1">
                <a:solidFill>
                  <a:prstClr val="white"/>
                </a:solidFill>
                <a:latin typeface="Arial" charset="0"/>
              </a:rPr>
              <a:t>)</a:t>
            </a:r>
            <a:endParaRPr lang="en-US" i="1">
              <a:solidFill>
                <a:prstClr val="white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03428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03" grpId="0"/>
      <p:bldP spid="8204" grpId="0"/>
      <p:bldP spid="8205" grpId="0"/>
      <p:bldP spid="8210" grpId="0"/>
      <p:bldP spid="8211" grpId="0"/>
      <p:bldP spid="8212" grpId="0"/>
      <p:bldP spid="8216" grpId="0"/>
      <p:bldP spid="8217" grpId="0"/>
      <p:bldP spid="8218" grpId="0"/>
      <p:bldP spid="8220" grpId="0"/>
      <p:bldP spid="8221" grpId="0"/>
      <p:bldP spid="8222" grpId="0"/>
      <p:bldP spid="822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Arial" charset="0"/>
              </a:rPr>
              <a:t>Harris Detector – Responses </a:t>
            </a:r>
            <a:r>
              <a:rPr lang="pl-PL" sz="2000" smtClean="0">
                <a:latin typeface="Arial" charset="0"/>
              </a:rPr>
              <a:t>[</a:t>
            </a:r>
            <a:r>
              <a:rPr lang="pl-PL" sz="2000" smtClean="0"/>
              <a:t>Harris88</a:t>
            </a:r>
            <a:r>
              <a:rPr lang="pl-PL" sz="2000" smtClean="0">
                <a:latin typeface="Arial" charset="0"/>
              </a:rPr>
              <a:t>]</a:t>
            </a:r>
            <a:endParaRPr lang="en-US" sz="2000" smtClean="0">
              <a:latin typeface="Arial" charset="0"/>
            </a:endParaRPr>
          </a:p>
        </p:txBody>
      </p:sp>
      <p:pic>
        <p:nvPicPr>
          <p:cNvPr id="46083" name="Picture 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729" t="7024" r="9061" b="10834"/>
          <a:stretch>
            <a:fillRect/>
          </a:stretch>
        </p:blipFill>
        <p:spPr bwMode="auto">
          <a:xfrm>
            <a:off x="519113" y="1019175"/>
            <a:ext cx="4273550" cy="3373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6084" name="Picture 8"/>
          <p:cNvPicPr>
            <a:picLocks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136" t="6996" r="9131" b="10835"/>
          <a:stretch>
            <a:fillRect/>
          </a:stretch>
        </p:blipFill>
        <p:spPr bwMode="auto">
          <a:xfrm>
            <a:off x="4060825" y="3484563"/>
            <a:ext cx="5083175" cy="3373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05FBD64-75B6-4164-AE5C-6E36A5D81E0D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14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222419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8CC96-86E3-C34D-B54D-15EED2B228C9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22425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Harris </a:t>
            </a:r>
            <a:r>
              <a:rPr lang="en-US" dirty="0" smtClean="0"/>
              <a:t>detector example</a:t>
            </a:r>
            <a:endParaRPr lang="en-US" dirty="0"/>
          </a:p>
        </p:txBody>
      </p:sp>
      <p:sp>
        <p:nvSpPr>
          <p:cNvPr id="224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242564" name="Picture 4" descr="cows_step0"/>
          <p:cNvPicPr>
            <a:picLocks noChangeAspect="1" noChangeArrowheads="1"/>
          </p:cNvPicPr>
          <p:nvPr/>
        </p:nvPicPr>
        <p:blipFill>
          <a:blip r:embed="rId2">
            <a:lum bright="12000" contrast="18000"/>
          </a:blip>
          <a:srcRect/>
          <a:stretch>
            <a:fillRect/>
          </a:stretch>
        </p:blipFill>
        <p:spPr bwMode="auto">
          <a:xfrm>
            <a:off x="558800" y="1327150"/>
            <a:ext cx="7658100" cy="495141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29130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93365-013C-0A4E-86DD-E8BEF9718B47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22272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 values</a:t>
            </a:r>
            <a:endParaRPr lang="en-US" dirty="0"/>
          </a:p>
        </p:txBody>
      </p:sp>
      <p:pic>
        <p:nvPicPr>
          <p:cNvPr id="2227204" name="Picture 4" descr="cows_step1_corner_response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7700" y="1485900"/>
            <a:ext cx="7531100" cy="48672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25430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66661B-6F11-5B4B-B574-2292157EAF0C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2228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After </a:t>
            </a:r>
            <a:r>
              <a:rPr lang="en-US" dirty="0" err="1" smtClean="0"/>
              <a:t>thresholding</a:t>
            </a:r>
            <a:endParaRPr lang="en-US" dirty="0"/>
          </a:p>
        </p:txBody>
      </p:sp>
      <p:pic>
        <p:nvPicPr>
          <p:cNvPr id="2228228" name="Picture 4" descr="cows_step2_thresh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96900" y="1528763"/>
            <a:ext cx="7594600" cy="49085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772738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CBC40-10DC-0A4F-9693-E04C3A06AD24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18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2229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After non-maximal suppression</a:t>
            </a:r>
            <a:endParaRPr lang="en-US" dirty="0"/>
          </a:p>
        </p:txBody>
      </p:sp>
      <p:pic>
        <p:nvPicPr>
          <p:cNvPr id="2229252" name="Picture 4" descr="cows_step3_thresh&amp;max"/>
          <p:cNvPicPr>
            <a:picLocks noChangeAspect="1" noChangeArrowheads="1"/>
          </p:cNvPicPr>
          <p:nvPr/>
        </p:nvPicPr>
        <p:blipFill>
          <a:blip r:embed="rId2">
            <a:lum bright="24000" contrast="72000"/>
            <a:grayscl/>
            <a:biLevel thresh="50000"/>
          </a:blip>
          <a:srcRect/>
          <a:stretch>
            <a:fillRect/>
          </a:stretch>
        </p:blipFill>
        <p:spPr bwMode="auto">
          <a:xfrm>
            <a:off x="596900" y="1587500"/>
            <a:ext cx="7581900" cy="48831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028036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DB6BB-A285-DD44-B205-1B7B5ABCD4AF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19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2230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Harris detector result</a:t>
            </a:r>
          </a:p>
        </p:txBody>
      </p:sp>
      <p:sp>
        <p:nvSpPr>
          <p:cNvPr id="22302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230276" name="Picture 4" descr="cows_step4_harris"/>
          <p:cNvPicPr>
            <a:picLocks noChangeAspect="1" noChangeArrowheads="1"/>
          </p:cNvPicPr>
          <p:nvPr/>
        </p:nvPicPr>
        <p:blipFill>
          <a:blip r:embed="rId2">
            <a:lum bright="12000" contrast="18000"/>
          </a:blip>
          <a:srcRect/>
          <a:stretch>
            <a:fillRect/>
          </a:stretch>
        </p:blipFill>
        <p:spPr bwMode="auto">
          <a:xfrm>
            <a:off x="533400" y="1295400"/>
            <a:ext cx="8153400" cy="527843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15208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Announcements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Assignment #1 posted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69565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en-US" sz="2000" dirty="0" smtClean="0">
              <a:latin typeface="Arial" charset="0"/>
            </a:endParaRPr>
          </a:p>
        </p:txBody>
      </p:sp>
      <p:pic>
        <p:nvPicPr>
          <p:cNvPr id="47107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406525" y="1201738"/>
            <a:ext cx="6561138" cy="5265737"/>
          </a:xfr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05FBD64-75B6-4164-AE5C-6E36A5D81E0D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20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16204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can we align two pictures?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Global matching?</a:t>
            </a:r>
          </a:p>
          <a:p>
            <a:pPr lvl="1"/>
            <a:r>
              <a:rPr lang="en-US" dirty="0" smtClean="0"/>
              <a:t>But what if</a:t>
            </a:r>
          </a:p>
          <a:p>
            <a:pPr lvl="2"/>
            <a:r>
              <a:rPr lang="en-US" dirty="0" smtClean="0"/>
              <a:t>Not just translation change, but rotation and scale?</a:t>
            </a:r>
          </a:p>
          <a:p>
            <a:pPr lvl="2"/>
            <a:r>
              <a:rPr lang="en-US" dirty="0" smtClean="0"/>
              <a:t>Only small pieces of the pictures match?</a:t>
            </a:r>
          </a:p>
          <a:p>
            <a:endParaRPr lang="en-US" dirty="0"/>
          </a:p>
        </p:txBody>
      </p:sp>
      <p:pic>
        <p:nvPicPr>
          <p:cNvPr id="10" name="Picture 25" descr="obj14__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-1019039">
            <a:off x="4505511" y="3492795"/>
            <a:ext cx="2376488" cy="2508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5" descr="obj14__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52600" y="3657600"/>
            <a:ext cx="2141538" cy="2028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05FBD64-75B6-4164-AE5C-6E36A5D81E0D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21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629254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err="1" smtClean="0"/>
              <a:t>Keypoint</a:t>
            </a:r>
            <a:r>
              <a:rPr lang="en-US" dirty="0" smtClean="0"/>
              <a:t> Matching</a:t>
            </a:r>
            <a:endParaRPr lang="de-CH" dirty="0" smtClean="0"/>
          </a:p>
        </p:txBody>
      </p:sp>
      <p:pic>
        <p:nvPicPr>
          <p:cNvPr id="1036" name="Picture 25" descr="obj14__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-1019039">
            <a:off x="3644900" y="1530350"/>
            <a:ext cx="2376488" cy="2508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6" name="Group 107"/>
          <p:cNvGrpSpPr>
            <a:grpSpLocks/>
          </p:cNvGrpSpPr>
          <p:nvPr/>
        </p:nvGrpSpPr>
        <p:grpSpPr bwMode="auto">
          <a:xfrm rot="-1019039">
            <a:off x="4005263" y="2078038"/>
            <a:ext cx="1560512" cy="1771650"/>
            <a:chOff x="5087938" y="2849563"/>
            <a:chExt cx="1333500" cy="1511678"/>
          </a:xfrm>
        </p:grpSpPr>
        <p:grpSp>
          <p:nvGrpSpPr>
            <p:cNvPr id="7" name="Group 35"/>
            <p:cNvGrpSpPr>
              <a:grpSpLocks/>
            </p:cNvGrpSpPr>
            <p:nvPr/>
          </p:nvGrpSpPr>
          <p:grpSpPr bwMode="auto">
            <a:xfrm rot="-5400000">
              <a:off x="6348413" y="3101975"/>
              <a:ext cx="73025" cy="73025"/>
              <a:chOff x="1292" y="2205"/>
              <a:chExt cx="46" cy="46"/>
            </a:xfrm>
          </p:grpSpPr>
          <p:sp>
            <p:nvSpPr>
              <p:cNvPr id="1091" name="Line 36"/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1092" name="Line 37"/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>
                  <a:solidFill>
                    <a:prstClr val="black"/>
                  </a:solidFill>
                  <a:latin typeface="Calibri"/>
                </a:endParaRPr>
              </a:p>
            </p:txBody>
          </p:sp>
        </p:grpSp>
        <p:grpSp>
          <p:nvGrpSpPr>
            <p:cNvPr id="8" name="Group 101"/>
            <p:cNvGrpSpPr>
              <a:grpSpLocks/>
            </p:cNvGrpSpPr>
            <p:nvPr/>
          </p:nvGrpSpPr>
          <p:grpSpPr bwMode="auto">
            <a:xfrm>
              <a:off x="5087938" y="2849563"/>
              <a:ext cx="1320665" cy="1511678"/>
              <a:chOff x="5087938" y="2849563"/>
              <a:chExt cx="1320665" cy="1511678"/>
            </a:xfrm>
          </p:grpSpPr>
          <p:grpSp>
            <p:nvGrpSpPr>
              <p:cNvPr id="9" name="Group 26"/>
              <p:cNvGrpSpPr>
                <a:grpSpLocks/>
              </p:cNvGrpSpPr>
              <p:nvPr/>
            </p:nvGrpSpPr>
            <p:grpSpPr bwMode="auto">
              <a:xfrm rot="-5400000">
                <a:off x="5124450" y="4000500"/>
                <a:ext cx="73025" cy="73025"/>
                <a:chOff x="1292" y="2205"/>
                <a:chExt cx="46" cy="46"/>
              </a:xfrm>
            </p:grpSpPr>
            <p:sp>
              <p:nvSpPr>
                <p:cNvPr id="1089" name="Line 27"/>
                <p:cNvSpPr>
                  <a:spLocks noChangeShapeType="1"/>
                </p:cNvSpPr>
                <p:nvPr/>
              </p:nvSpPr>
              <p:spPr bwMode="auto">
                <a:xfrm>
                  <a:off x="1292" y="2205"/>
                  <a:ext cx="46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endParaRPr lang="en-US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1090" name="Line 28"/>
                <p:cNvSpPr>
                  <a:spLocks noChangeShapeType="1"/>
                </p:cNvSpPr>
                <p:nvPr/>
              </p:nvSpPr>
              <p:spPr bwMode="auto">
                <a:xfrm flipH="1">
                  <a:off x="1293" y="2205"/>
                  <a:ext cx="45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endParaRPr lang="en-US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</p:grpSp>
          <p:grpSp>
            <p:nvGrpSpPr>
              <p:cNvPr id="11" name="Group 29"/>
              <p:cNvGrpSpPr>
                <a:grpSpLocks/>
              </p:cNvGrpSpPr>
              <p:nvPr/>
            </p:nvGrpSpPr>
            <p:grpSpPr bwMode="auto">
              <a:xfrm rot="-5400000">
                <a:off x="5411788" y="3713163"/>
                <a:ext cx="73025" cy="73025"/>
                <a:chOff x="1292" y="2205"/>
                <a:chExt cx="46" cy="46"/>
              </a:xfrm>
            </p:grpSpPr>
            <p:sp>
              <p:nvSpPr>
                <p:cNvPr id="1087" name="Line 30"/>
                <p:cNvSpPr>
                  <a:spLocks noChangeShapeType="1"/>
                </p:cNvSpPr>
                <p:nvPr/>
              </p:nvSpPr>
              <p:spPr bwMode="auto">
                <a:xfrm>
                  <a:off x="1292" y="2205"/>
                  <a:ext cx="46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endParaRPr lang="en-US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1088" name="Line 31"/>
                <p:cNvSpPr>
                  <a:spLocks noChangeShapeType="1"/>
                </p:cNvSpPr>
                <p:nvPr/>
              </p:nvSpPr>
              <p:spPr bwMode="auto">
                <a:xfrm flipH="1">
                  <a:off x="1293" y="2205"/>
                  <a:ext cx="45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endParaRPr lang="en-US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</p:grpSp>
          <p:grpSp>
            <p:nvGrpSpPr>
              <p:cNvPr id="12" name="Group 32"/>
              <p:cNvGrpSpPr>
                <a:grpSpLocks/>
              </p:cNvGrpSpPr>
              <p:nvPr/>
            </p:nvGrpSpPr>
            <p:grpSpPr bwMode="auto">
              <a:xfrm rot="-5400000">
                <a:off x="5986463" y="2849563"/>
                <a:ext cx="73025" cy="73025"/>
                <a:chOff x="1292" y="2205"/>
                <a:chExt cx="46" cy="46"/>
              </a:xfrm>
            </p:grpSpPr>
            <p:sp>
              <p:nvSpPr>
                <p:cNvPr id="1085" name="Line 33"/>
                <p:cNvSpPr>
                  <a:spLocks noChangeShapeType="1"/>
                </p:cNvSpPr>
                <p:nvPr/>
              </p:nvSpPr>
              <p:spPr bwMode="auto">
                <a:xfrm>
                  <a:off x="1292" y="2205"/>
                  <a:ext cx="46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endParaRPr lang="en-US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1086" name="Line 34"/>
                <p:cNvSpPr>
                  <a:spLocks noChangeShapeType="1"/>
                </p:cNvSpPr>
                <p:nvPr/>
              </p:nvSpPr>
              <p:spPr bwMode="auto">
                <a:xfrm flipH="1">
                  <a:off x="1293" y="2205"/>
                  <a:ext cx="45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endParaRPr lang="en-US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</p:grpSp>
          <p:grpSp>
            <p:nvGrpSpPr>
              <p:cNvPr id="13" name="Group 38"/>
              <p:cNvGrpSpPr>
                <a:grpSpLocks/>
              </p:cNvGrpSpPr>
              <p:nvPr/>
            </p:nvGrpSpPr>
            <p:grpSpPr bwMode="auto">
              <a:xfrm rot="-5400000">
                <a:off x="5087938" y="2957513"/>
                <a:ext cx="73025" cy="73025"/>
                <a:chOff x="1292" y="2205"/>
                <a:chExt cx="46" cy="46"/>
              </a:xfrm>
            </p:grpSpPr>
            <p:sp>
              <p:nvSpPr>
                <p:cNvPr id="1083" name="Line 39"/>
                <p:cNvSpPr>
                  <a:spLocks noChangeShapeType="1"/>
                </p:cNvSpPr>
                <p:nvPr/>
              </p:nvSpPr>
              <p:spPr bwMode="auto">
                <a:xfrm>
                  <a:off x="1292" y="2205"/>
                  <a:ext cx="46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endParaRPr lang="en-US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1084" name="Line 40"/>
                <p:cNvSpPr>
                  <a:spLocks noChangeShapeType="1"/>
                </p:cNvSpPr>
                <p:nvPr/>
              </p:nvSpPr>
              <p:spPr bwMode="auto">
                <a:xfrm flipH="1">
                  <a:off x="1293" y="2205"/>
                  <a:ext cx="45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endParaRPr lang="en-US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</p:grpSp>
          <p:grpSp>
            <p:nvGrpSpPr>
              <p:cNvPr id="14" name="Group 43"/>
              <p:cNvGrpSpPr>
                <a:grpSpLocks/>
              </p:cNvGrpSpPr>
              <p:nvPr/>
            </p:nvGrpSpPr>
            <p:grpSpPr bwMode="auto">
              <a:xfrm rot="-5400000">
                <a:off x="5916613" y="4005263"/>
                <a:ext cx="73025" cy="73025"/>
                <a:chOff x="1292" y="2205"/>
                <a:chExt cx="46" cy="46"/>
              </a:xfrm>
            </p:grpSpPr>
            <p:sp>
              <p:nvSpPr>
                <p:cNvPr id="1081" name="Line 44"/>
                <p:cNvSpPr>
                  <a:spLocks noChangeShapeType="1"/>
                </p:cNvSpPr>
                <p:nvPr/>
              </p:nvSpPr>
              <p:spPr bwMode="auto">
                <a:xfrm>
                  <a:off x="1292" y="2205"/>
                  <a:ext cx="46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endParaRPr lang="en-US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1082" name="Line 45"/>
                <p:cNvSpPr>
                  <a:spLocks noChangeShapeType="1"/>
                </p:cNvSpPr>
                <p:nvPr/>
              </p:nvSpPr>
              <p:spPr bwMode="auto">
                <a:xfrm flipH="1">
                  <a:off x="1293" y="2205"/>
                  <a:ext cx="45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endParaRPr lang="en-US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</p:grpSp>
          <p:sp>
            <p:nvSpPr>
              <p:cNvPr id="1078" name="Rectangle 88"/>
              <p:cNvSpPr>
                <a:spLocks noChangeArrowheads="1"/>
              </p:cNvSpPr>
              <p:nvPr/>
            </p:nvSpPr>
            <p:spPr bwMode="auto">
              <a:xfrm>
                <a:off x="5219834" y="4046158"/>
                <a:ext cx="361681" cy="315083"/>
              </a:xfrm>
              <a:prstGeom prst="rect">
                <a:avLst/>
              </a:prstGeom>
              <a:noFill/>
              <a:ln w="12700" cap="sq">
                <a:noFill/>
                <a:miter lim="800000"/>
                <a:headEnd type="none" w="sm" len="sm"/>
                <a:tailEnd type="none" w="sm" len="sm"/>
              </a:ln>
            </p:spPr>
            <p:txBody>
              <a:bodyPr wrap="none">
                <a:spAutoFit/>
              </a:bodyPr>
              <a:lstStyle/>
              <a:p>
                <a:pPr eaLnBrk="0" hangingPunct="0"/>
                <a:r>
                  <a:rPr lang="pl-PL">
                    <a:solidFill>
                      <a:srgbClr val="FFFF00"/>
                    </a:solidFill>
                    <a:latin typeface="Calibri"/>
                  </a:rPr>
                  <a:t>B</a:t>
                </a:r>
                <a:r>
                  <a:rPr lang="pl-PL" baseline="-25000">
                    <a:solidFill>
                      <a:srgbClr val="FFFF00"/>
                    </a:solidFill>
                    <a:latin typeface="Calibri"/>
                  </a:rPr>
                  <a:t>1</a:t>
                </a:r>
                <a:endParaRPr lang="en-US">
                  <a:solidFill>
                    <a:srgbClr val="FFFF00"/>
                  </a:solidFill>
                  <a:latin typeface="Calibri"/>
                </a:endParaRPr>
              </a:p>
            </p:txBody>
          </p:sp>
          <p:sp>
            <p:nvSpPr>
              <p:cNvPr id="1079" name="Rectangle 89"/>
              <p:cNvSpPr>
                <a:spLocks noChangeArrowheads="1"/>
              </p:cNvSpPr>
              <p:nvPr/>
            </p:nvSpPr>
            <p:spPr bwMode="auto">
              <a:xfrm>
                <a:off x="6011997" y="4009647"/>
                <a:ext cx="361681" cy="315084"/>
              </a:xfrm>
              <a:prstGeom prst="rect">
                <a:avLst/>
              </a:prstGeom>
              <a:noFill/>
              <a:ln w="12700" cap="sq">
                <a:noFill/>
                <a:miter lim="800000"/>
                <a:headEnd type="none" w="sm" len="sm"/>
                <a:tailEnd type="none" w="sm" len="sm"/>
              </a:ln>
            </p:spPr>
            <p:txBody>
              <a:bodyPr wrap="none">
                <a:spAutoFit/>
              </a:bodyPr>
              <a:lstStyle/>
              <a:p>
                <a:pPr eaLnBrk="0" hangingPunct="0"/>
                <a:r>
                  <a:rPr lang="pl-PL">
                    <a:solidFill>
                      <a:srgbClr val="FFFF00"/>
                    </a:solidFill>
                    <a:latin typeface="Calibri"/>
                  </a:rPr>
                  <a:t>B</a:t>
                </a:r>
                <a:r>
                  <a:rPr lang="pl-PL" baseline="-25000">
                    <a:solidFill>
                      <a:srgbClr val="FFFF00"/>
                    </a:solidFill>
                    <a:latin typeface="Calibri"/>
                  </a:rPr>
                  <a:t>2</a:t>
                </a:r>
                <a:endParaRPr lang="en-US">
                  <a:solidFill>
                    <a:srgbClr val="FFFF00"/>
                  </a:solidFill>
                  <a:latin typeface="Calibri"/>
                </a:endParaRPr>
              </a:p>
            </p:txBody>
          </p:sp>
          <p:sp>
            <p:nvSpPr>
              <p:cNvPr id="1080" name="Rectangle 90"/>
              <p:cNvSpPr>
                <a:spLocks noChangeArrowheads="1"/>
              </p:cNvSpPr>
              <p:nvPr/>
            </p:nvSpPr>
            <p:spPr bwMode="auto">
              <a:xfrm>
                <a:off x="6046922" y="2857122"/>
                <a:ext cx="361681" cy="315084"/>
              </a:xfrm>
              <a:prstGeom prst="rect">
                <a:avLst/>
              </a:prstGeom>
              <a:noFill/>
              <a:ln w="12700" cap="sq">
                <a:noFill/>
                <a:miter lim="800000"/>
                <a:headEnd type="none" w="sm" len="sm"/>
                <a:tailEnd type="none" w="sm" len="sm"/>
              </a:ln>
            </p:spPr>
            <p:txBody>
              <a:bodyPr wrap="none">
                <a:spAutoFit/>
              </a:bodyPr>
              <a:lstStyle/>
              <a:p>
                <a:pPr eaLnBrk="0" hangingPunct="0"/>
                <a:r>
                  <a:rPr lang="pl-PL">
                    <a:solidFill>
                      <a:srgbClr val="FFFF00"/>
                    </a:solidFill>
                    <a:latin typeface="Calibri"/>
                  </a:rPr>
                  <a:t>B</a:t>
                </a:r>
                <a:r>
                  <a:rPr lang="pl-PL" baseline="-25000">
                    <a:solidFill>
                      <a:srgbClr val="FFFF00"/>
                    </a:solidFill>
                    <a:latin typeface="Calibri"/>
                  </a:rPr>
                  <a:t>3</a:t>
                </a:r>
                <a:endParaRPr lang="en-US">
                  <a:solidFill>
                    <a:srgbClr val="FFFF00"/>
                  </a:solidFill>
                  <a:latin typeface="Calibri"/>
                </a:endParaRPr>
              </a:p>
            </p:txBody>
          </p:sp>
        </p:grpSp>
      </p:grpSp>
      <p:pic>
        <p:nvPicPr>
          <p:cNvPr id="1039" name="Picture 5" descr="obj14__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5975" y="1824038"/>
            <a:ext cx="2141538" cy="2028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5" name="Group 100"/>
          <p:cNvGrpSpPr>
            <a:grpSpLocks/>
          </p:cNvGrpSpPr>
          <p:nvPr/>
        </p:nvGrpSpPr>
        <p:grpSpPr bwMode="auto">
          <a:xfrm>
            <a:off x="1247775" y="2016125"/>
            <a:ext cx="1612900" cy="1406525"/>
            <a:chOff x="2051050" y="2600325"/>
            <a:chExt cx="1612552" cy="1406525"/>
          </a:xfrm>
        </p:grpSpPr>
        <p:grpSp>
          <p:nvGrpSpPr>
            <p:cNvPr id="16" name="Group 7"/>
            <p:cNvGrpSpPr>
              <a:grpSpLocks/>
            </p:cNvGrpSpPr>
            <p:nvPr/>
          </p:nvGrpSpPr>
          <p:grpSpPr bwMode="auto">
            <a:xfrm>
              <a:off x="2051050" y="3500438"/>
              <a:ext cx="73025" cy="73025"/>
              <a:chOff x="1292" y="2205"/>
              <a:chExt cx="46" cy="46"/>
            </a:xfrm>
          </p:grpSpPr>
          <p:sp>
            <p:nvSpPr>
              <p:cNvPr id="1069" name="Line 8"/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1070" name="Line 9"/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>
                  <a:solidFill>
                    <a:prstClr val="black"/>
                  </a:solidFill>
                  <a:latin typeface="Calibri"/>
                </a:endParaRPr>
              </a:p>
            </p:txBody>
          </p:sp>
        </p:grpSp>
        <p:grpSp>
          <p:nvGrpSpPr>
            <p:cNvPr id="17" name="Group 10"/>
            <p:cNvGrpSpPr>
              <a:grpSpLocks/>
            </p:cNvGrpSpPr>
            <p:nvPr/>
          </p:nvGrpSpPr>
          <p:grpSpPr bwMode="auto">
            <a:xfrm>
              <a:off x="2087563" y="2708275"/>
              <a:ext cx="73025" cy="73025"/>
              <a:chOff x="1292" y="2205"/>
              <a:chExt cx="46" cy="46"/>
            </a:xfrm>
          </p:grpSpPr>
          <p:sp>
            <p:nvSpPr>
              <p:cNvPr id="1067" name="Line 11"/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1068" name="Line 12"/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>
                  <a:solidFill>
                    <a:prstClr val="black"/>
                  </a:solidFill>
                  <a:latin typeface="Calibri"/>
                </a:endParaRPr>
              </a:p>
            </p:txBody>
          </p:sp>
        </p:grpSp>
        <p:grpSp>
          <p:nvGrpSpPr>
            <p:cNvPr id="18" name="Group 13"/>
            <p:cNvGrpSpPr>
              <a:grpSpLocks/>
            </p:cNvGrpSpPr>
            <p:nvPr/>
          </p:nvGrpSpPr>
          <p:grpSpPr bwMode="auto">
            <a:xfrm>
              <a:off x="2374900" y="2995613"/>
              <a:ext cx="73025" cy="73025"/>
              <a:chOff x="1292" y="2205"/>
              <a:chExt cx="46" cy="46"/>
            </a:xfrm>
          </p:grpSpPr>
          <p:sp>
            <p:nvSpPr>
              <p:cNvPr id="1065" name="Line 14"/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1066" name="Line 15"/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>
                  <a:solidFill>
                    <a:prstClr val="black"/>
                  </a:solidFill>
                  <a:latin typeface="Calibri"/>
                </a:endParaRPr>
              </a:p>
            </p:txBody>
          </p:sp>
        </p:grpSp>
        <p:grpSp>
          <p:nvGrpSpPr>
            <p:cNvPr id="19" name="Group 16"/>
            <p:cNvGrpSpPr>
              <a:grpSpLocks/>
            </p:cNvGrpSpPr>
            <p:nvPr/>
          </p:nvGrpSpPr>
          <p:grpSpPr bwMode="auto">
            <a:xfrm>
              <a:off x="3238500" y="3571875"/>
              <a:ext cx="73025" cy="73025"/>
              <a:chOff x="1292" y="2205"/>
              <a:chExt cx="46" cy="46"/>
            </a:xfrm>
          </p:grpSpPr>
          <p:sp>
            <p:nvSpPr>
              <p:cNvPr id="1063" name="Line 17"/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1064" name="Line 18"/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>
                  <a:solidFill>
                    <a:prstClr val="black"/>
                  </a:solidFill>
                  <a:latin typeface="Calibri"/>
                </a:endParaRPr>
              </a:p>
            </p:txBody>
          </p:sp>
        </p:grpSp>
        <p:grpSp>
          <p:nvGrpSpPr>
            <p:cNvPr id="20" name="Group 19"/>
            <p:cNvGrpSpPr>
              <a:grpSpLocks/>
            </p:cNvGrpSpPr>
            <p:nvPr/>
          </p:nvGrpSpPr>
          <p:grpSpPr bwMode="auto">
            <a:xfrm>
              <a:off x="2986088" y="3933825"/>
              <a:ext cx="73025" cy="73025"/>
              <a:chOff x="1292" y="2205"/>
              <a:chExt cx="46" cy="46"/>
            </a:xfrm>
          </p:grpSpPr>
          <p:sp>
            <p:nvSpPr>
              <p:cNvPr id="1061" name="Line 20"/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1062" name="Line 21"/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>
                  <a:solidFill>
                    <a:prstClr val="black"/>
                  </a:solidFill>
                  <a:latin typeface="Calibri"/>
                </a:endParaRPr>
              </a:p>
            </p:txBody>
          </p:sp>
        </p:grpSp>
        <p:grpSp>
          <p:nvGrpSpPr>
            <p:cNvPr id="21" name="Group 22"/>
            <p:cNvGrpSpPr>
              <a:grpSpLocks/>
            </p:cNvGrpSpPr>
            <p:nvPr/>
          </p:nvGrpSpPr>
          <p:grpSpPr bwMode="auto">
            <a:xfrm>
              <a:off x="3130550" y="2673350"/>
              <a:ext cx="73025" cy="73025"/>
              <a:chOff x="1292" y="2205"/>
              <a:chExt cx="46" cy="46"/>
            </a:xfrm>
          </p:grpSpPr>
          <p:sp>
            <p:nvSpPr>
              <p:cNvPr id="1059" name="Line 23"/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1060" name="Line 24"/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>
                  <a:solidFill>
                    <a:prstClr val="black"/>
                  </a:solidFill>
                  <a:latin typeface="Calibri"/>
                </a:endParaRPr>
              </a:p>
            </p:txBody>
          </p:sp>
        </p:grpSp>
        <p:sp>
          <p:nvSpPr>
            <p:cNvPr id="1056" name="Rectangle 91"/>
            <p:cNvSpPr>
              <a:spLocks noChangeArrowheads="1"/>
            </p:cNvSpPr>
            <p:nvPr/>
          </p:nvSpPr>
          <p:spPr bwMode="auto">
            <a:xfrm>
              <a:off x="2124075" y="2600325"/>
              <a:ext cx="423514" cy="369332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pl-PL">
                  <a:solidFill>
                    <a:srgbClr val="FFFF00"/>
                  </a:solidFill>
                  <a:latin typeface="Calibri"/>
                </a:rPr>
                <a:t>A</a:t>
              </a:r>
              <a:r>
                <a:rPr lang="pl-PL" baseline="-25000">
                  <a:solidFill>
                    <a:srgbClr val="FFFF00"/>
                  </a:solidFill>
                  <a:latin typeface="Calibri"/>
                </a:rPr>
                <a:t>1</a:t>
              </a:r>
              <a:endParaRPr lang="en-US">
                <a:solidFill>
                  <a:srgbClr val="FFFF00"/>
                </a:solidFill>
                <a:latin typeface="Calibri"/>
              </a:endParaRPr>
            </a:p>
          </p:txBody>
        </p:sp>
        <p:sp>
          <p:nvSpPr>
            <p:cNvPr id="1057" name="Rectangle 92"/>
            <p:cNvSpPr>
              <a:spLocks noChangeArrowheads="1"/>
            </p:cNvSpPr>
            <p:nvPr/>
          </p:nvSpPr>
          <p:spPr bwMode="auto">
            <a:xfrm>
              <a:off x="2051050" y="3429000"/>
              <a:ext cx="423514" cy="369332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pl-PL">
                  <a:solidFill>
                    <a:srgbClr val="FFFF00"/>
                  </a:solidFill>
                  <a:latin typeface="Calibri"/>
                </a:rPr>
                <a:t>A</a:t>
              </a:r>
              <a:r>
                <a:rPr lang="pl-PL" baseline="-25000">
                  <a:solidFill>
                    <a:srgbClr val="FFFF00"/>
                  </a:solidFill>
                  <a:latin typeface="Calibri"/>
                </a:rPr>
                <a:t>2</a:t>
              </a:r>
              <a:endParaRPr lang="en-US">
                <a:solidFill>
                  <a:srgbClr val="FFFF00"/>
                </a:solidFill>
                <a:latin typeface="Calibri"/>
              </a:endParaRPr>
            </a:p>
          </p:txBody>
        </p:sp>
        <p:sp>
          <p:nvSpPr>
            <p:cNvPr id="1058" name="Rectangle 93"/>
            <p:cNvSpPr>
              <a:spLocks noChangeArrowheads="1"/>
            </p:cNvSpPr>
            <p:nvPr/>
          </p:nvSpPr>
          <p:spPr bwMode="auto">
            <a:xfrm>
              <a:off x="3240088" y="3500438"/>
              <a:ext cx="423514" cy="369332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pl-PL">
                  <a:solidFill>
                    <a:srgbClr val="FFFF00"/>
                  </a:solidFill>
                  <a:latin typeface="Calibri"/>
                </a:rPr>
                <a:t>A</a:t>
              </a:r>
              <a:r>
                <a:rPr lang="pl-PL" baseline="-25000">
                  <a:solidFill>
                    <a:srgbClr val="FFFF00"/>
                  </a:solidFill>
                  <a:latin typeface="Calibri"/>
                </a:rPr>
                <a:t>3</a:t>
              </a:r>
              <a:endParaRPr lang="en-US">
                <a:solidFill>
                  <a:srgbClr val="FFFF00"/>
                </a:solidFill>
                <a:latin typeface="Calibri"/>
              </a:endParaRPr>
            </a:p>
          </p:txBody>
        </p:sp>
      </p:grpSp>
      <p:sp>
        <p:nvSpPr>
          <p:cNvPr id="117" name="Text Box 26"/>
          <p:cNvSpPr txBox="1">
            <a:spLocks noChangeArrowheads="1"/>
          </p:cNvSpPr>
          <p:nvPr/>
        </p:nvSpPr>
        <p:spPr bwMode="auto">
          <a:xfrm>
            <a:off x="6288088" y="1019175"/>
            <a:ext cx="3505200" cy="106362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lIns="90000" tIns="46800" rIns="90000" bIns="46800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100" b="1" dirty="0">
                <a:solidFill>
                  <a:prstClr val="black"/>
                </a:solidFill>
                <a:latin typeface="Calibri"/>
              </a:rPr>
              <a:t>1. Find a set of   </a:t>
            </a:r>
            <a:br>
              <a:rPr lang="en-US" sz="2100" b="1" dirty="0">
                <a:solidFill>
                  <a:prstClr val="black"/>
                </a:solidFill>
                <a:latin typeface="Calibri"/>
              </a:rPr>
            </a:br>
            <a:r>
              <a:rPr lang="en-US" sz="2100" b="1" dirty="0">
                <a:solidFill>
                  <a:prstClr val="black"/>
                </a:solidFill>
                <a:latin typeface="Calibri"/>
              </a:rPr>
              <a:t>    distinctive key-</a:t>
            </a:r>
            <a:br>
              <a:rPr lang="en-US" sz="2100" b="1" dirty="0">
                <a:solidFill>
                  <a:prstClr val="black"/>
                </a:solidFill>
                <a:latin typeface="Calibri"/>
              </a:rPr>
            </a:br>
            <a:r>
              <a:rPr lang="en-US" sz="2100" b="1" dirty="0">
                <a:solidFill>
                  <a:prstClr val="black"/>
                </a:solidFill>
                <a:latin typeface="Calibri"/>
              </a:rPr>
              <a:t>    points </a:t>
            </a:r>
            <a:endParaRPr lang="en-US" b="1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05FBD64-75B6-4164-AE5C-6E36A5D81E0D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22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887350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err="1" smtClean="0"/>
              <a:t>Keypoint</a:t>
            </a:r>
            <a:r>
              <a:rPr lang="en-US" dirty="0" smtClean="0"/>
              <a:t> Matching</a:t>
            </a:r>
            <a:endParaRPr lang="de-CH" dirty="0" smtClean="0"/>
          </a:p>
        </p:txBody>
      </p:sp>
      <p:pic>
        <p:nvPicPr>
          <p:cNvPr id="45" name="Picture 4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22850" y="4573588"/>
            <a:ext cx="863600" cy="86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5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55663" y="4573588"/>
            <a:ext cx="933450" cy="866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7" name="AutoShape 83"/>
          <p:cNvSpPr>
            <a:spLocks noChangeArrowheads="1"/>
          </p:cNvSpPr>
          <p:nvPr/>
        </p:nvSpPr>
        <p:spPr bwMode="auto">
          <a:xfrm>
            <a:off x="3121025" y="4860925"/>
            <a:ext cx="612775" cy="252413"/>
          </a:xfrm>
          <a:prstGeom prst="leftRightArrow">
            <a:avLst>
              <a:gd name="adj1" fmla="val 50000"/>
              <a:gd name="adj2" fmla="val 48553"/>
            </a:avLst>
          </a:prstGeom>
          <a:noFill/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2" name="Group 105"/>
          <p:cNvGrpSpPr>
            <a:grpSpLocks/>
          </p:cNvGrpSpPr>
          <p:nvPr/>
        </p:nvGrpSpPr>
        <p:grpSpPr bwMode="auto">
          <a:xfrm>
            <a:off x="1968500" y="4213225"/>
            <a:ext cx="828675" cy="1020763"/>
            <a:chOff x="2771775" y="4797425"/>
            <a:chExt cx="828675" cy="1020657"/>
          </a:xfrm>
        </p:grpSpPr>
        <p:grpSp>
          <p:nvGrpSpPr>
            <p:cNvPr id="3" name="Group 52"/>
            <p:cNvGrpSpPr>
              <a:grpSpLocks/>
            </p:cNvGrpSpPr>
            <p:nvPr/>
          </p:nvGrpSpPr>
          <p:grpSpPr bwMode="auto">
            <a:xfrm>
              <a:off x="2771775" y="5265735"/>
              <a:ext cx="828675" cy="552347"/>
              <a:chOff x="1859" y="3339"/>
              <a:chExt cx="363" cy="301"/>
            </a:xfrm>
          </p:grpSpPr>
          <p:sp>
            <p:nvSpPr>
              <p:cNvPr id="1109" name="Line 53"/>
              <p:cNvSpPr>
                <a:spLocks noChangeShapeType="1"/>
              </p:cNvSpPr>
              <p:nvPr/>
            </p:nvSpPr>
            <p:spPr bwMode="auto">
              <a:xfrm>
                <a:off x="1859" y="3362"/>
                <a:ext cx="0" cy="272"/>
              </a:xfrm>
              <a:prstGeom prst="line">
                <a:avLst/>
              </a:prstGeom>
              <a:noFill/>
              <a:ln w="12700" cap="sq">
                <a:solidFill>
                  <a:schemeClr val="tx1"/>
                </a:solidFill>
                <a:round/>
                <a:headEnd type="triangle" w="sm" len="sm"/>
                <a:tailEnd type="none" w="sm" len="sm"/>
              </a:ln>
            </p:spPr>
            <p:txBody>
              <a:bodyPr/>
              <a:lstStyle/>
              <a:p>
                <a:endParaRPr lang="en-US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1110" name="Line 54"/>
              <p:cNvSpPr>
                <a:spLocks noChangeShapeType="1"/>
              </p:cNvSpPr>
              <p:nvPr/>
            </p:nvSpPr>
            <p:spPr bwMode="auto">
              <a:xfrm>
                <a:off x="1859" y="3640"/>
                <a:ext cx="363" cy="0"/>
              </a:xfrm>
              <a:prstGeom prst="line">
                <a:avLst/>
              </a:prstGeom>
              <a:noFill/>
              <a:ln w="12700" cap="sq">
                <a:solidFill>
                  <a:schemeClr val="tx1"/>
                </a:solidFill>
                <a:round/>
                <a:headEnd type="none" w="sm" len="sm"/>
                <a:tailEnd type="triangle" w="sm" len="sm"/>
              </a:ln>
            </p:spPr>
            <p:txBody>
              <a:bodyPr/>
              <a:lstStyle/>
              <a:p>
                <a:endParaRPr lang="en-US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1111" name="Rectangle 55"/>
              <p:cNvSpPr>
                <a:spLocks noChangeArrowheads="1"/>
              </p:cNvSpPr>
              <p:nvPr/>
            </p:nvSpPr>
            <p:spPr bwMode="auto">
              <a:xfrm>
                <a:off x="1882" y="3498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eaLnBrk="0" hangingPunct="0"/>
                <a:endParaRPr lang="de-CH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1112" name="Rectangle 56"/>
              <p:cNvSpPr>
                <a:spLocks noChangeArrowheads="1"/>
              </p:cNvSpPr>
              <p:nvPr/>
            </p:nvSpPr>
            <p:spPr bwMode="auto">
              <a:xfrm>
                <a:off x="1904" y="3498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eaLnBrk="0" hangingPunct="0"/>
                <a:endParaRPr lang="de-CH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1113" name="Rectangle 57"/>
              <p:cNvSpPr>
                <a:spLocks noChangeArrowheads="1"/>
              </p:cNvSpPr>
              <p:nvPr/>
            </p:nvSpPr>
            <p:spPr bwMode="auto">
              <a:xfrm>
                <a:off x="1927" y="3498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eaLnBrk="0" hangingPunct="0"/>
                <a:endParaRPr lang="de-CH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1114" name="Rectangle 58"/>
              <p:cNvSpPr>
                <a:spLocks noChangeArrowheads="1"/>
              </p:cNvSpPr>
              <p:nvPr/>
            </p:nvSpPr>
            <p:spPr bwMode="auto">
              <a:xfrm>
                <a:off x="1950" y="3430"/>
                <a:ext cx="23" cy="204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eaLnBrk="0" hangingPunct="0"/>
                <a:endParaRPr lang="de-CH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1115" name="Rectangle 59"/>
              <p:cNvSpPr>
                <a:spLocks noChangeArrowheads="1"/>
              </p:cNvSpPr>
              <p:nvPr/>
            </p:nvSpPr>
            <p:spPr bwMode="auto">
              <a:xfrm>
                <a:off x="1972" y="3498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eaLnBrk="0" hangingPunct="0"/>
                <a:endParaRPr lang="de-CH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1116" name="Rectangle 60"/>
              <p:cNvSpPr>
                <a:spLocks noChangeArrowheads="1"/>
              </p:cNvSpPr>
              <p:nvPr/>
            </p:nvSpPr>
            <p:spPr bwMode="auto">
              <a:xfrm>
                <a:off x="1995" y="3385"/>
                <a:ext cx="23" cy="249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eaLnBrk="0" hangingPunct="0"/>
                <a:endParaRPr lang="de-CH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1117" name="Rectangle 61"/>
              <p:cNvSpPr>
                <a:spLocks noChangeArrowheads="1"/>
              </p:cNvSpPr>
              <p:nvPr/>
            </p:nvSpPr>
            <p:spPr bwMode="auto">
              <a:xfrm>
                <a:off x="2018" y="3362"/>
                <a:ext cx="22" cy="272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eaLnBrk="0" hangingPunct="0"/>
                <a:endParaRPr lang="de-CH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1118" name="Rectangle 62"/>
              <p:cNvSpPr>
                <a:spLocks noChangeArrowheads="1"/>
              </p:cNvSpPr>
              <p:nvPr/>
            </p:nvSpPr>
            <p:spPr bwMode="auto">
              <a:xfrm>
                <a:off x="2040" y="3339"/>
                <a:ext cx="23" cy="295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eaLnBrk="0" hangingPunct="0"/>
                <a:endParaRPr lang="de-CH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1119" name="Rectangle 63"/>
              <p:cNvSpPr>
                <a:spLocks noChangeArrowheads="1"/>
              </p:cNvSpPr>
              <p:nvPr/>
            </p:nvSpPr>
            <p:spPr bwMode="auto">
              <a:xfrm>
                <a:off x="2063" y="3339"/>
                <a:ext cx="23" cy="295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eaLnBrk="0" hangingPunct="0"/>
                <a:endParaRPr lang="de-CH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1120" name="Rectangle 64"/>
              <p:cNvSpPr>
                <a:spLocks noChangeArrowheads="1"/>
              </p:cNvSpPr>
              <p:nvPr/>
            </p:nvSpPr>
            <p:spPr bwMode="auto">
              <a:xfrm>
                <a:off x="2086" y="3362"/>
                <a:ext cx="23" cy="272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eaLnBrk="0" hangingPunct="0"/>
                <a:endParaRPr lang="de-CH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1121" name="Rectangle 65"/>
              <p:cNvSpPr>
                <a:spLocks noChangeArrowheads="1"/>
              </p:cNvSpPr>
              <p:nvPr/>
            </p:nvSpPr>
            <p:spPr bwMode="auto">
              <a:xfrm>
                <a:off x="2108" y="3498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eaLnBrk="0" hangingPunct="0"/>
                <a:endParaRPr lang="de-CH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1122" name="Rectangle 66"/>
              <p:cNvSpPr>
                <a:spLocks noChangeArrowheads="1"/>
              </p:cNvSpPr>
              <p:nvPr/>
            </p:nvSpPr>
            <p:spPr bwMode="auto">
              <a:xfrm>
                <a:off x="2131" y="3498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eaLnBrk="0" hangingPunct="0"/>
                <a:endParaRPr lang="de-CH">
                  <a:solidFill>
                    <a:prstClr val="black"/>
                  </a:solidFill>
                  <a:latin typeface="Calibri"/>
                </a:endParaRPr>
              </a:p>
            </p:txBody>
          </p:sp>
        </p:grpSp>
        <p:graphicFrame>
          <p:nvGraphicFramePr>
            <p:cNvPr id="1028" name="Object 2"/>
            <p:cNvGraphicFramePr>
              <a:graphicFrameLocks noChangeAspect="1"/>
            </p:cNvGraphicFramePr>
            <p:nvPr/>
          </p:nvGraphicFramePr>
          <p:xfrm>
            <a:off x="2951163" y="4797425"/>
            <a:ext cx="349250" cy="395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77214" name="Equation" r:id="rId5" imgW="190440" imgH="215640" progId="Equation.3">
                    <p:embed/>
                  </p:oleObj>
                </mc:Choice>
                <mc:Fallback>
                  <p:oleObj name="Equation" r:id="rId5" imgW="190440" imgH="2156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51163" y="4797425"/>
                          <a:ext cx="349250" cy="39528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4" name="Group 106"/>
          <p:cNvGrpSpPr>
            <a:grpSpLocks/>
          </p:cNvGrpSpPr>
          <p:nvPr/>
        </p:nvGrpSpPr>
        <p:grpSpPr bwMode="auto">
          <a:xfrm>
            <a:off x="4157663" y="4249738"/>
            <a:ext cx="757237" cy="982662"/>
            <a:chOff x="4967288" y="4833938"/>
            <a:chExt cx="757237" cy="982688"/>
          </a:xfrm>
        </p:grpSpPr>
        <p:grpSp>
          <p:nvGrpSpPr>
            <p:cNvPr id="5" name="Group 67"/>
            <p:cNvGrpSpPr>
              <a:grpSpLocks/>
            </p:cNvGrpSpPr>
            <p:nvPr/>
          </p:nvGrpSpPr>
          <p:grpSpPr bwMode="auto">
            <a:xfrm>
              <a:off x="4967288" y="5300665"/>
              <a:ext cx="757237" cy="515961"/>
              <a:chOff x="3515" y="3498"/>
              <a:chExt cx="363" cy="278"/>
            </a:xfrm>
          </p:grpSpPr>
          <p:sp>
            <p:nvSpPr>
              <p:cNvPr id="1094" name="Line 68"/>
              <p:cNvSpPr>
                <a:spLocks noChangeShapeType="1"/>
              </p:cNvSpPr>
              <p:nvPr/>
            </p:nvSpPr>
            <p:spPr bwMode="auto">
              <a:xfrm>
                <a:off x="3515" y="3498"/>
                <a:ext cx="0" cy="272"/>
              </a:xfrm>
              <a:prstGeom prst="line">
                <a:avLst/>
              </a:prstGeom>
              <a:noFill/>
              <a:ln w="12700" cap="sq">
                <a:solidFill>
                  <a:schemeClr val="tx1"/>
                </a:solidFill>
                <a:round/>
                <a:headEnd type="triangle" w="sm" len="sm"/>
                <a:tailEnd type="none" w="sm" len="sm"/>
              </a:ln>
            </p:spPr>
            <p:txBody>
              <a:bodyPr/>
              <a:lstStyle/>
              <a:p>
                <a:endParaRPr lang="en-US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1095" name="Line 69"/>
              <p:cNvSpPr>
                <a:spLocks noChangeShapeType="1"/>
              </p:cNvSpPr>
              <p:nvPr/>
            </p:nvSpPr>
            <p:spPr bwMode="auto">
              <a:xfrm>
                <a:off x="3515" y="3776"/>
                <a:ext cx="363" cy="0"/>
              </a:xfrm>
              <a:prstGeom prst="line">
                <a:avLst/>
              </a:prstGeom>
              <a:noFill/>
              <a:ln w="12700" cap="sq">
                <a:solidFill>
                  <a:schemeClr val="tx1"/>
                </a:solidFill>
                <a:round/>
                <a:headEnd type="none" w="sm" len="sm"/>
                <a:tailEnd type="triangle" w="sm" len="sm"/>
              </a:ln>
            </p:spPr>
            <p:txBody>
              <a:bodyPr/>
              <a:lstStyle/>
              <a:p>
                <a:endParaRPr lang="en-US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1096" name="Rectangle 70"/>
              <p:cNvSpPr>
                <a:spLocks noChangeArrowheads="1"/>
              </p:cNvSpPr>
              <p:nvPr/>
            </p:nvSpPr>
            <p:spPr bwMode="auto">
              <a:xfrm>
                <a:off x="3538" y="3634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eaLnBrk="0" hangingPunct="0"/>
                <a:endParaRPr lang="de-CH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1097" name="Rectangle 71"/>
              <p:cNvSpPr>
                <a:spLocks noChangeArrowheads="1"/>
              </p:cNvSpPr>
              <p:nvPr/>
            </p:nvSpPr>
            <p:spPr bwMode="auto">
              <a:xfrm>
                <a:off x="3560" y="3634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eaLnBrk="0" hangingPunct="0"/>
                <a:endParaRPr lang="de-CH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1098" name="Rectangle 72"/>
              <p:cNvSpPr>
                <a:spLocks noChangeArrowheads="1"/>
              </p:cNvSpPr>
              <p:nvPr/>
            </p:nvSpPr>
            <p:spPr bwMode="auto">
              <a:xfrm>
                <a:off x="3583" y="3634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eaLnBrk="0" hangingPunct="0"/>
                <a:endParaRPr lang="de-CH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1099" name="Rectangle 73"/>
              <p:cNvSpPr>
                <a:spLocks noChangeArrowheads="1"/>
              </p:cNvSpPr>
              <p:nvPr/>
            </p:nvSpPr>
            <p:spPr bwMode="auto">
              <a:xfrm>
                <a:off x="3606" y="3566"/>
                <a:ext cx="23" cy="204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eaLnBrk="0" hangingPunct="0"/>
                <a:endParaRPr lang="de-CH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1100" name="Rectangle 74"/>
              <p:cNvSpPr>
                <a:spLocks noChangeArrowheads="1"/>
              </p:cNvSpPr>
              <p:nvPr/>
            </p:nvSpPr>
            <p:spPr bwMode="auto">
              <a:xfrm>
                <a:off x="3628" y="3543"/>
                <a:ext cx="23" cy="227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eaLnBrk="0" hangingPunct="0"/>
                <a:endParaRPr lang="de-CH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1101" name="Rectangle 75"/>
              <p:cNvSpPr>
                <a:spLocks noChangeArrowheads="1"/>
              </p:cNvSpPr>
              <p:nvPr/>
            </p:nvSpPr>
            <p:spPr bwMode="auto">
              <a:xfrm>
                <a:off x="3651" y="3634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eaLnBrk="0" hangingPunct="0"/>
                <a:endParaRPr lang="de-CH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1102" name="Rectangle 76"/>
              <p:cNvSpPr>
                <a:spLocks noChangeArrowheads="1"/>
              </p:cNvSpPr>
              <p:nvPr/>
            </p:nvSpPr>
            <p:spPr bwMode="auto">
              <a:xfrm>
                <a:off x="3674" y="3498"/>
                <a:ext cx="22" cy="272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eaLnBrk="0" hangingPunct="0"/>
                <a:endParaRPr lang="de-CH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1103" name="Rectangle 77"/>
              <p:cNvSpPr>
                <a:spLocks noChangeArrowheads="1"/>
              </p:cNvSpPr>
              <p:nvPr/>
            </p:nvSpPr>
            <p:spPr bwMode="auto">
              <a:xfrm>
                <a:off x="3696" y="3634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eaLnBrk="0" hangingPunct="0"/>
                <a:endParaRPr lang="de-CH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1104" name="Rectangle 78"/>
              <p:cNvSpPr>
                <a:spLocks noChangeArrowheads="1"/>
              </p:cNvSpPr>
              <p:nvPr/>
            </p:nvSpPr>
            <p:spPr bwMode="auto">
              <a:xfrm>
                <a:off x="3719" y="3634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eaLnBrk="0" hangingPunct="0"/>
                <a:endParaRPr lang="de-CH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1105" name="Rectangle 79"/>
              <p:cNvSpPr>
                <a:spLocks noChangeArrowheads="1"/>
              </p:cNvSpPr>
              <p:nvPr/>
            </p:nvSpPr>
            <p:spPr bwMode="auto">
              <a:xfrm>
                <a:off x="3742" y="3634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eaLnBrk="0" hangingPunct="0"/>
                <a:endParaRPr lang="de-CH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1106" name="Rectangle 80"/>
              <p:cNvSpPr>
                <a:spLocks noChangeArrowheads="1"/>
              </p:cNvSpPr>
              <p:nvPr/>
            </p:nvSpPr>
            <p:spPr bwMode="auto">
              <a:xfrm>
                <a:off x="3764" y="3634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eaLnBrk="0" hangingPunct="0"/>
                <a:endParaRPr lang="de-CH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1107" name="Rectangle 81"/>
              <p:cNvSpPr>
                <a:spLocks noChangeArrowheads="1"/>
              </p:cNvSpPr>
              <p:nvPr/>
            </p:nvSpPr>
            <p:spPr bwMode="auto">
              <a:xfrm>
                <a:off x="3787" y="3543"/>
                <a:ext cx="23" cy="227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eaLnBrk="0" hangingPunct="0"/>
                <a:endParaRPr lang="de-CH">
                  <a:solidFill>
                    <a:prstClr val="black"/>
                  </a:solidFill>
                  <a:latin typeface="Calibri"/>
                </a:endParaRPr>
              </a:p>
            </p:txBody>
          </p:sp>
        </p:grpSp>
        <p:graphicFrame>
          <p:nvGraphicFramePr>
            <p:cNvPr id="1027" name="Object 3"/>
            <p:cNvGraphicFramePr>
              <a:graphicFrameLocks noChangeAspect="1"/>
            </p:cNvGraphicFramePr>
            <p:nvPr/>
          </p:nvGraphicFramePr>
          <p:xfrm>
            <a:off x="5111750" y="4833938"/>
            <a:ext cx="349250" cy="3952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77215" name="Equation" r:id="rId7" imgW="190440" imgH="215640" progId="Equation.3">
                    <p:embed/>
                  </p:oleObj>
                </mc:Choice>
                <mc:Fallback>
                  <p:oleObj name="Equation" r:id="rId7" imgW="190440" imgH="2156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111750" y="4833938"/>
                          <a:ext cx="349250" cy="39528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pic>
        <p:nvPicPr>
          <p:cNvPr id="1036" name="Picture 25" descr="obj14__0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 rot="-1019039">
            <a:off x="3644900" y="1530350"/>
            <a:ext cx="2376488" cy="2508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6" name="Rectangle 42"/>
          <p:cNvSpPr>
            <a:spLocks noChangeArrowheads="1"/>
          </p:cNvSpPr>
          <p:nvPr/>
        </p:nvSpPr>
        <p:spPr bwMode="auto">
          <a:xfrm rot="-6419039">
            <a:off x="4877594" y="3150394"/>
            <a:ext cx="519113" cy="492125"/>
          </a:xfrm>
          <a:prstGeom prst="rect">
            <a:avLst/>
          </a:prstGeom>
          <a:noFill/>
          <a:ln w="25400" cap="sq">
            <a:solidFill>
              <a:srgbClr val="FFFF00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>
              <a:solidFill>
                <a:srgbClr val="FFFF00"/>
              </a:solidFill>
              <a:latin typeface="Calibri"/>
            </a:endParaRPr>
          </a:p>
        </p:txBody>
      </p:sp>
      <p:grpSp>
        <p:nvGrpSpPr>
          <p:cNvPr id="6" name="Group 107"/>
          <p:cNvGrpSpPr>
            <a:grpSpLocks/>
          </p:cNvGrpSpPr>
          <p:nvPr/>
        </p:nvGrpSpPr>
        <p:grpSpPr bwMode="auto">
          <a:xfrm rot="-1019039">
            <a:off x="4005263" y="2078038"/>
            <a:ext cx="1560512" cy="1771650"/>
            <a:chOff x="5087938" y="2849563"/>
            <a:chExt cx="1333500" cy="1511678"/>
          </a:xfrm>
        </p:grpSpPr>
        <p:grpSp>
          <p:nvGrpSpPr>
            <p:cNvPr id="7" name="Group 35"/>
            <p:cNvGrpSpPr>
              <a:grpSpLocks/>
            </p:cNvGrpSpPr>
            <p:nvPr/>
          </p:nvGrpSpPr>
          <p:grpSpPr bwMode="auto">
            <a:xfrm rot="-5400000">
              <a:off x="6348413" y="3101975"/>
              <a:ext cx="73025" cy="73025"/>
              <a:chOff x="1292" y="2205"/>
              <a:chExt cx="46" cy="46"/>
            </a:xfrm>
          </p:grpSpPr>
          <p:sp>
            <p:nvSpPr>
              <p:cNvPr id="1091" name="Line 36"/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1092" name="Line 37"/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>
                  <a:solidFill>
                    <a:prstClr val="black"/>
                  </a:solidFill>
                  <a:latin typeface="Calibri"/>
                </a:endParaRPr>
              </a:p>
            </p:txBody>
          </p:sp>
        </p:grpSp>
        <p:grpSp>
          <p:nvGrpSpPr>
            <p:cNvPr id="8" name="Group 101"/>
            <p:cNvGrpSpPr>
              <a:grpSpLocks/>
            </p:cNvGrpSpPr>
            <p:nvPr/>
          </p:nvGrpSpPr>
          <p:grpSpPr bwMode="auto">
            <a:xfrm>
              <a:off x="5087938" y="2849563"/>
              <a:ext cx="1320665" cy="1511678"/>
              <a:chOff x="5087938" y="2849563"/>
              <a:chExt cx="1320665" cy="1511678"/>
            </a:xfrm>
          </p:grpSpPr>
          <p:grpSp>
            <p:nvGrpSpPr>
              <p:cNvPr id="9" name="Group 26"/>
              <p:cNvGrpSpPr>
                <a:grpSpLocks/>
              </p:cNvGrpSpPr>
              <p:nvPr/>
            </p:nvGrpSpPr>
            <p:grpSpPr bwMode="auto">
              <a:xfrm rot="-5400000">
                <a:off x="5124450" y="4000500"/>
                <a:ext cx="73025" cy="73025"/>
                <a:chOff x="1292" y="2205"/>
                <a:chExt cx="46" cy="46"/>
              </a:xfrm>
            </p:grpSpPr>
            <p:sp>
              <p:nvSpPr>
                <p:cNvPr id="1089" name="Line 27"/>
                <p:cNvSpPr>
                  <a:spLocks noChangeShapeType="1"/>
                </p:cNvSpPr>
                <p:nvPr/>
              </p:nvSpPr>
              <p:spPr bwMode="auto">
                <a:xfrm>
                  <a:off x="1292" y="2205"/>
                  <a:ext cx="46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endParaRPr lang="en-US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1090" name="Line 28"/>
                <p:cNvSpPr>
                  <a:spLocks noChangeShapeType="1"/>
                </p:cNvSpPr>
                <p:nvPr/>
              </p:nvSpPr>
              <p:spPr bwMode="auto">
                <a:xfrm flipH="1">
                  <a:off x="1293" y="2205"/>
                  <a:ext cx="45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endParaRPr lang="en-US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</p:grpSp>
          <p:grpSp>
            <p:nvGrpSpPr>
              <p:cNvPr id="11" name="Group 29"/>
              <p:cNvGrpSpPr>
                <a:grpSpLocks/>
              </p:cNvGrpSpPr>
              <p:nvPr/>
            </p:nvGrpSpPr>
            <p:grpSpPr bwMode="auto">
              <a:xfrm rot="-5400000">
                <a:off x="5411788" y="3713163"/>
                <a:ext cx="73025" cy="73025"/>
                <a:chOff x="1292" y="2205"/>
                <a:chExt cx="46" cy="46"/>
              </a:xfrm>
            </p:grpSpPr>
            <p:sp>
              <p:nvSpPr>
                <p:cNvPr id="1087" name="Line 30"/>
                <p:cNvSpPr>
                  <a:spLocks noChangeShapeType="1"/>
                </p:cNvSpPr>
                <p:nvPr/>
              </p:nvSpPr>
              <p:spPr bwMode="auto">
                <a:xfrm>
                  <a:off x="1292" y="2205"/>
                  <a:ext cx="46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endParaRPr lang="en-US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1088" name="Line 31"/>
                <p:cNvSpPr>
                  <a:spLocks noChangeShapeType="1"/>
                </p:cNvSpPr>
                <p:nvPr/>
              </p:nvSpPr>
              <p:spPr bwMode="auto">
                <a:xfrm flipH="1">
                  <a:off x="1293" y="2205"/>
                  <a:ext cx="45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endParaRPr lang="en-US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</p:grpSp>
          <p:grpSp>
            <p:nvGrpSpPr>
              <p:cNvPr id="12" name="Group 32"/>
              <p:cNvGrpSpPr>
                <a:grpSpLocks/>
              </p:cNvGrpSpPr>
              <p:nvPr/>
            </p:nvGrpSpPr>
            <p:grpSpPr bwMode="auto">
              <a:xfrm rot="-5400000">
                <a:off x="5986463" y="2849563"/>
                <a:ext cx="73025" cy="73025"/>
                <a:chOff x="1292" y="2205"/>
                <a:chExt cx="46" cy="46"/>
              </a:xfrm>
            </p:grpSpPr>
            <p:sp>
              <p:nvSpPr>
                <p:cNvPr id="1085" name="Line 33"/>
                <p:cNvSpPr>
                  <a:spLocks noChangeShapeType="1"/>
                </p:cNvSpPr>
                <p:nvPr/>
              </p:nvSpPr>
              <p:spPr bwMode="auto">
                <a:xfrm>
                  <a:off x="1292" y="2205"/>
                  <a:ext cx="46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endParaRPr lang="en-US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1086" name="Line 34"/>
                <p:cNvSpPr>
                  <a:spLocks noChangeShapeType="1"/>
                </p:cNvSpPr>
                <p:nvPr/>
              </p:nvSpPr>
              <p:spPr bwMode="auto">
                <a:xfrm flipH="1">
                  <a:off x="1293" y="2205"/>
                  <a:ext cx="45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endParaRPr lang="en-US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</p:grpSp>
          <p:grpSp>
            <p:nvGrpSpPr>
              <p:cNvPr id="13" name="Group 38"/>
              <p:cNvGrpSpPr>
                <a:grpSpLocks/>
              </p:cNvGrpSpPr>
              <p:nvPr/>
            </p:nvGrpSpPr>
            <p:grpSpPr bwMode="auto">
              <a:xfrm rot="-5400000">
                <a:off x="5087938" y="2957513"/>
                <a:ext cx="73025" cy="73025"/>
                <a:chOff x="1292" y="2205"/>
                <a:chExt cx="46" cy="46"/>
              </a:xfrm>
            </p:grpSpPr>
            <p:sp>
              <p:nvSpPr>
                <p:cNvPr id="1083" name="Line 39"/>
                <p:cNvSpPr>
                  <a:spLocks noChangeShapeType="1"/>
                </p:cNvSpPr>
                <p:nvPr/>
              </p:nvSpPr>
              <p:spPr bwMode="auto">
                <a:xfrm>
                  <a:off x="1292" y="2205"/>
                  <a:ext cx="46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endParaRPr lang="en-US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1084" name="Line 40"/>
                <p:cNvSpPr>
                  <a:spLocks noChangeShapeType="1"/>
                </p:cNvSpPr>
                <p:nvPr/>
              </p:nvSpPr>
              <p:spPr bwMode="auto">
                <a:xfrm flipH="1">
                  <a:off x="1293" y="2205"/>
                  <a:ext cx="45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endParaRPr lang="en-US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</p:grpSp>
          <p:grpSp>
            <p:nvGrpSpPr>
              <p:cNvPr id="14" name="Group 43"/>
              <p:cNvGrpSpPr>
                <a:grpSpLocks/>
              </p:cNvGrpSpPr>
              <p:nvPr/>
            </p:nvGrpSpPr>
            <p:grpSpPr bwMode="auto">
              <a:xfrm rot="-5400000">
                <a:off x="5916613" y="4005263"/>
                <a:ext cx="73025" cy="73025"/>
                <a:chOff x="1292" y="2205"/>
                <a:chExt cx="46" cy="46"/>
              </a:xfrm>
            </p:grpSpPr>
            <p:sp>
              <p:nvSpPr>
                <p:cNvPr id="1081" name="Line 44"/>
                <p:cNvSpPr>
                  <a:spLocks noChangeShapeType="1"/>
                </p:cNvSpPr>
                <p:nvPr/>
              </p:nvSpPr>
              <p:spPr bwMode="auto">
                <a:xfrm>
                  <a:off x="1292" y="2205"/>
                  <a:ext cx="46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endParaRPr lang="en-US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  <p:sp>
              <p:nvSpPr>
                <p:cNvPr id="1082" name="Line 45"/>
                <p:cNvSpPr>
                  <a:spLocks noChangeShapeType="1"/>
                </p:cNvSpPr>
                <p:nvPr/>
              </p:nvSpPr>
              <p:spPr bwMode="auto">
                <a:xfrm flipH="1">
                  <a:off x="1293" y="2205"/>
                  <a:ext cx="45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endParaRPr lang="en-US">
                    <a:solidFill>
                      <a:prstClr val="black"/>
                    </a:solidFill>
                    <a:latin typeface="Calibri"/>
                  </a:endParaRPr>
                </a:p>
              </p:txBody>
            </p:sp>
          </p:grpSp>
          <p:sp>
            <p:nvSpPr>
              <p:cNvPr id="1078" name="Rectangle 88"/>
              <p:cNvSpPr>
                <a:spLocks noChangeArrowheads="1"/>
              </p:cNvSpPr>
              <p:nvPr/>
            </p:nvSpPr>
            <p:spPr bwMode="auto">
              <a:xfrm>
                <a:off x="5219834" y="4046158"/>
                <a:ext cx="361681" cy="315083"/>
              </a:xfrm>
              <a:prstGeom prst="rect">
                <a:avLst/>
              </a:prstGeom>
              <a:noFill/>
              <a:ln w="12700" cap="sq">
                <a:noFill/>
                <a:miter lim="800000"/>
                <a:headEnd type="none" w="sm" len="sm"/>
                <a:tailEnd type="none" w="sm" len="sm"/>
              </a:ln>
            </p:spPr>
            <p:txBody>
              <a:bodyPr wrap="none">
                <a:spAutoFit/>
              </a:bodyPr>
              <a:lstStyle/>
              <a:p>
                <a:pPr eaLnBrk="0" hangingPunct="0"/>
                <a:r>
                  <a:rPr lang="pl-PL">
                    <a:solidFill>
                      <a:srgbClr val="FFFF00"/>
                    </a:solidFill>
                    <a:latin typeface="Calibri"/>
                  </a:rPr>
                  <a:t>B</a:t>
                </a:r>
                <a:r>
                  <a:rPr lang="pl-PL" baseline="-25000">
                    <a:solidFill>
                      <a:srgbClr val="FFFF00"/>
                    </a:solidFill>
                    <a:latin typeface="Calibri"/>
                  </a:rPr>
                  <a:t>1</a:t>
                </a:r>
                <a:endParaRPr lang="en-US">
                  <a:solidFill>
                    <a:srgbClr val="FFFF00"/>
                  </a:solidFill>
                  <a:latin typeface="Calibri"/>
                </a:endParaRPr>
              </a:p>
            </p:txBody>
          </p:sp>
          <p:sp>
            <p:nvSpPr>
              <p:cNvPr id="1079" name="Rectangle 89"/>
              <p:cNvSpPr>
                <a:spLocks noChangeArrowheads="1"/>
              </p:cNvSpPr>
              <p:nvPr/>
            </p:nvSpPr>
            <p:spPr bwMode="auto">
              <a:xfrm>
                <a:off x="6011997" y="4009647"/>
                <a:ext cx="361681" cy="315084"/>
              </a:xfrm>
              <a:prstGeom prst="rect">
                <a:avLst/>
              </a:prstGeom>
              <a:noFill/>
              <a:ln w="12700" cap="sq">
                <a:noFill/>
                <a:miter lim="800000"/>
                <a:headEnd type="none" w="sm" len="sm"/>
                <a:tailEnd type="none" w="sm" len="sm"/>
              </a:ln>
            </p:spPr>
            <p:txBody>
              <a:bodyPr wrap="none">
                <a:spAutoFit/>
              </a:bodyPr>
              <a:lstStyle/>
              <a:p>
                <a:pPr eaLnBrk="0" hangingPunct="0"/>
                <a:r>
                  <a:rPr lang="pl-PL">
                    <a:solidFill>
                      <a:srgbClr val="FFFF00"/>
                    </a:solidFill>
                    <a:latin typeface="Calibri"/>
                  </a:rPr>
                  <a:t>B</a:t>
                </a:r>
                <a:r>
                  <a:rPr lang="pl-PL" baseline="-25000">
                    <a:solidFill>
                      <a:srgbClr val="FFFF00"/>
                    </a:solidFill>
                    <a:latin typeface="Calibri"/>
                  </a:rPr>
                  <a:t>2</a:t>
                </a:r>
                <a:endParaRPr lang="en-US">
                  <a:solidFill>
                    <a:srgbClr val="FFFF00"/>
                  </a:solidFill>
                  <a:latin typeface="Calibri"/>
                </a:endParaRPr>
              </a:p>
            </p:txBody>
          </p:sp>
          <p:sp>
            <p:nvSpPr>
              <p:cNvPr id="1080" name="Rectangle 90"/>
              <p:cNvSpPr>
                <a:spLocks noChangeArrowheads="1"/>
              </p:cNvSpPr>
              <p:nvPr/>
            </p:nvSpPr>
            <p:spPr bwMode="auto">
              <a:xfrm>
                <a:off x="6046922" y="2857122"/>
                <a:ext cx="361681" cy="315084"/>
              </a:xfrm>
              <a:prstGeom prst="rect">
                <a:avLst/>
              </a:prstGeom>
              <a:noFill/>
              <a:ln w="12700" cap="sq">
                <a:noFill/>
                <a:miter lim="800000"/>
                <a:headEnd type="none" w="sm" len="sm"/>
                <a:tailEnd type="none" w="sm" len="sm"/>
              </a:ln>
            </p:spPr>
            <p:txBody>
              <a:bodyPr wrap="none">
                <a:spAutoFit/>
              </a:bodyPr>
              <a:lstStyle/>
              <a:p>
                <a:pPr eaLnBrk="0" hangingPunct="0"/>
                <a:r>
                  <a:rPr lang="pl-PL">
                    <a:solidFill>
                      <a:srgbClr val="FFFF00"/>
                    </a:solidFill>
                    <a:latin typeface="Calibri"/>
                  </a:rPr>
                  <a:t>B</a:t>
                </a:r>
                <a:r>
                  <a:rPr lang="pl-PL" baseline="-25000">
                    <a:solidFill>
                      <a:srgbClr val="FFFF00"/>
                    </a:solidFill>
                    <a:latin typeface="Calibri"/>
                  </a:rPr>
                  <a:t>3</a:t>
                </a:r>
                <a:endParaRPr lang="en-US">
                  <a:solidFill>
                    <a:srgbClr val="FFFF00"/>
                  </a:solidFill>
                  <a:latin typeface="Calibri"/>
                </a:endParaRPr>
              </a:p>
            </p:txBody>
          </p:sp>
        </p:grpSp>
      </p:grpSp>
      <p:pic>
        <p:nvPicPr>
          <p:cNvPr id="1039" name="Picture 5" descr="obj14__0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815975" y="1824038"/>
            <a:ext cx="2141538" cy="2028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1069975" y="2722563"/>
            <a:ext cx="442913" cy="420687"/>
          </a:xfrm>
          <a:prstGeom prst="rect">
            <a:avLst/>
          </a:prstGeom>
          <a:noFill/>
          <a:ln w="25400" cap="sq">
            <a:solidFill>
              <a:srgbClr val="FFFF00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>
              <a:solidFill>
                <a:srgbClr val="FFFF00"/>
              </a:solidFill>
              <a:latin typeface="Calibri"/>
            </a:endParaRPr>
          </a:p>
        </p:txBody>
      </p:sp>
      <p:grpSp>
        <p:nvGrpSpPr>
          <p:cNvPr id="15" name="Group 100"/>
          <p:cNvGrpSpPr>
            <a:grpSpLocks/>
          </p:cNvGrpSpPr>
          <p:nvPr/>
        </p:nvGrpSpPr>
        <p:grpSpPr bwMode="auto">
          <a:xfrm>
            <a:off x="1247775" y="2016125"/>
            <a:ext cx="1612900" cy="1406525"/>
            <a:chOff x="2051050" y="2600325"/>
            <a:chExt cx="1612552" cy="1406525"/>
          </a:xfrm>
        </p:grpSpPr>
        <p:grpSp>
          <p:nvGrpSpPr>
            <p:cNvPr id="16" name="Group 7"/>
            <p:cNvGrpSpPr>
              <a:grpSpLocks/>
            </p:cNvGrpSpPr>
            <p:nvPr/>
          </p:nvGrpSpPr>
          <p:grpSpPr bwMode="auto">
            <a:xfrm>
              <a:off x="2051050" y="3500438"/>
              <a:ext cx="73025" cy="73025"/>
              <a:chOff x="1292" y="2205"/>
              <a:chExt cx="46" cy="46"/>
            </a:xfrm>
          </p:grpSpPr>
          <p:sp>
            <p:nvSpPr>
              <p:cNvPr id="1069" name="Line 8"/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1070" name="Line 9"/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>
                  <a:solidFill>
                    <a:prstClr val="black"/>
                  </a:solidFill>
                  <a:latin typeface="Calibri"/>
                </a:endParaRPr>
              </a:p>
            </p:txBody>
          </p:sp>
        </p:grpSp>
        <p:grpSp>
          <p:nvGrpSpPr>
            <p:cNvPr id="17" name="Group 10"/>
            <p:cNvGrpSpPr>
              <a:grpSpLocks/>
            </p:cNvGrpSpPr>
            <p:nvPr/>
          </p:nvGrpSpPr>
          <p:grpSpPr bwMode="auto">
            <a:xfrm>
              <a:off x="2087563" y="2708275"/>
              <a:ext cx="73025" cy="73025"/>
              <a:chOff x="1292" y="2205"/>
              <a:chExt cx="46" cy="46"/>
            </a:xfrm>
          </p:grpSpPr>
          <p:sp>
            <p:nvSpPr>
              <p:cNvPr id="1067" name="Line 11"/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1068" name="Line 12"/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>
                  <a:solidFill>
                    <a:prstClr val="black"/>
                  </a:solidFill>
                  <a:latin typeface="Calibri"/>
                </a:endParaRPr>
              </a:p>
            </p:txBody>
          </p:sp>
        </p:grpSp>
        <p:grpSp>
          <p:nvGrpSpPr>
            <p:cNvPr id="18" name="Group 13"/>
            <p:cNvGrpSpPr>
              <a:grpSpLocks/>
            </p:cNvGrpSpPr>
            <p:nvPr/>
          </p:nvGrpSpPr>
          <p:grpSpPr bwMode="auto">
            <a:xfrm>
              <a:off x="2374900" y="2995613"/>
              <a:ext cx="73025" cy="73025"/>
              <a:chOff x="1292" y="2205"/>
              <a:chExt cx="46" cy="46"/>
            </a:xfrm>
          </p:grpSpPr>
          <p:sp>
            <p:nvSpPr>
              <p:cNvPr id="1065" name="Line 14"/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1066" name="Line 15"/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>
                  <a:solidFill>
                    <a:prstClr val="black"/>
                  </a:solidFill>
                  <a:latin typeface="Calibri"/>
                </a:endParaRPr>
              </a:p>
            </p:txBody>
          </p:sp>
        </p:grpSp>
        <p:grpSp>
          <p:nvGrpSpPr>
            <p:cNvPr id="19" name="Group 16"/>
            <p:cNvGrpSpPr>
              <a:grpSpLocks/>
            </p:cNvGrpSpPr>
            <p:nvPr/>
          </p:nvGrpSpPr>
          <p:grpSpPr bwMode="auto">
            <a:xfrm>
              <a:off x="3238500" y="3571875"/>
              <a:ext cx="73025" cy="73025"/>
              <a:chOff x="1292" y="2205"/>
              <a:chExt cx="46" cy="46"/>
            </a:xfrm>
          </p:grpSpPr>
          <p:sp>
            <p:nvSpPr>
              <p:cNvPr id="1063" name="Line 17"/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1064" name="Line 18"/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>
                  <a:solidFill>
                    <a:prstClr val="black"/>
                  </a:solidFill>
                  <a:latin typeface="Calibri"/>
                </a:endParaRPr>
              </a:p>
            </p:txBody>
          </p:sp>
        </p:grpSp>
        <p:grpSp>
          <p:nvGrpSpPr>
            <p:cNvPr id="20" name="Group 19"/>
            <p:cNvGrpSpPr>
              <a:grpSpLocks/>
            </p:cNvGrpSpPr>
            <p:nvPr/>
          </p:nvGrpSpPr>
          <p:grpSpPr bwMode="auto">
            <a:xfrm>
              <a:off x="2986088" y="3933825"/>
              <a:ext cx="73025" cy="73025"/>
              <a:chOff x="1292" y="2205"/>
              <a:chExt cx="46" cy="46"/>
            </a:xfrm>
          </p:grpSpPr>
          <p:sp>
            <p:nvSpPr>
              <p:cNvPr id="1061" name="Line 20"/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1062" name="Line 21"/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>
                  <a:solidFill>
                    <a:prstClr val="black"/>
                  </a:solidFill>
                  <a:latin typeface="Calibri"/>
                </a:endParaRPr>
              </a:p>
            </p:txBody>
          </p:sp>
        </p:grpSp>
        <p:grpSp>
          <p:nvGrpSpPr>
            <p:cNvPr id="21" name="Group 22"/>
            <p:cNvGrpSpPr>
              <a:grpSpLocks/>
            </p:cNvGrpSpPr>
            <p:nvPr/>
          </p:nvGrpSpPr>
          <p:grpSpPr bwMode="auto">
            <a:xfrm>
              <a:off x="3130550" y="2673350"/>
              <a:ext cx="73025" cy="73025"/>
              <a:chOff x="1292" y="2205"/>
              <a:chExt cx="46" cy="46"/>
            </a:xfrm>
          </p:grpSpPr>
          <p:sp>
            <p:nvSpPr>
              <p:cNvPr id="1059" name="Line 23"/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1060" name="Line 24"/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>
                  <a:solidFill>
                    <a:prstClr val="black"/>
                  </a:solidFill>
                  <a:latin typeface="Calibri"/>
                </a:endParaRPr>
              </a:p>
            </p:txBody>
          </p:sp>
        </p:grpSp>
        <p:sp>
          <p:nvSpPr>
            <p:cNvPr id="1056" name="Rectangle 91"/>
            <p:cNvSpPr>
              <a:spLocks noChangeArrowheads="1"/>
            </p:cNvSpPr>
            <p:nvPr/>
          </p:nvSpPr>
          <p:spPr bwMode="auto">
            <a:xfrm>
              <a:off x="2124075" y="2600325"/>
              <a:ext cx="423514" cy="369332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pl-PL">
                  <a:solidFill>
                    <a:srgbClr val="FFFF00"/>
                  </a:solidFill>
                  <a:latin typeface="Calibri"/>
                </a:rPr>
                <a:t>A</a:t>
              </a:r>
              <a:r>
                <a:rPr lang="pl-PL" baseline="-25000">
                  <a:solidFill>
                    <a:srgbClr val="FFFF00"/>
                  </a:solidFill>
                  <a:latin typeface="Calibri"/>
                </a:rPr>
                <a:t>1</a:t>
              </a:r>
              <a:endParaRPr lang="en-US">
                <a:solidFill>
                  <a:srgbClr val="FFFF00"/>
                </a:solidFill>
                <a:latin typeface="Calibri"/>
              </a:endParaRPr>
            </a:p>
          </p:txBody>
        </p:sp>
        <p:sp>
          <p:nvSpPr>
            <p:cNvPr id="1057" name="Rectangle 92"/>
            <p:cNvSpPr>
              <a:spLocks noChangeArrowheads="1"/>
            </p:cNvSpPr>
            <p:nvPr/>
          </p:nvSpPr>
          <p:spPr bwMode="auto">
            <a:xfrm>
              <a:off x="2051050" y="3429000"/>
              <a:ext cx="423514" cy="369332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pl-PL">
                  <a:solidFill>
                    <a:srgbClr val="FFFF00"/>
                  </a:solidFill>
                  <a:latin typeface="Calibri"/>
                </a:rPr>
                <a:t>A</a:t>
              </a:r>
              <a:r>
                <a:rPr lang="pl-PL" baseline="-25000">
                  <a:solidFill>
                    <a:srgbClr val="FFFF00"/>
                  </a:solidFill>
                  <a:latin typeface="Calibri"/>
                </a:rPr>
                <a:t>2</a:t>
              </a:r>
              <a:endParaRPr lang="en-US">
                <a:solidFill>
                  <a:srgbClr val="FFFF00"/>
                </a:solidFill>
                <a:latin typeface="Calibri"/>
              </a:endParaRPr>
            </a:p>
          </p:txBody>
        </p:sp>
        <p:sp>
          <p:nvSpPr>
            <p:cNvPr id="1058" name="Rectangle 93"/>
            <p:cNvSpPr>
              <a:spLocks noChangeArrowheads="1"/>
            </p:cNvSpPr>
            <p:nvPr/>
          </p:nvSpPr>
          <p:spPr bwMode="auto">
            <a:xfrm>
              <a:off x="3240088" y="3500438"/>
              <a:ext cx="423514" cy="369332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pl-PL">
                  <a:solidFill>
                    <a:srgbClr val="FFFF00"/>
                  </a:solidFill>
                  <a:latin typeface="Calibri"/>
                </a:rPr>
                <a:t>A</a:t>
              </a:r>
              <a:r>
                <a:rPr lang="pl-PL" baseline="-25000">
                  <a:solidFill>
                    <a:srgbClr val="FFFF00"/>
                  </a:solidFill>
                  <a:latin typeface="Calibri"/>
                </a:rPr>
                <a:t>3</a:t>
              </a:r>
              <a:endParaRPr lang="en-US">
                <a:solidFill>
                  <a:srgbClr val="FFFF00"/>
                </a:solidFill>
                <a:latin typeface="Calibri"/>
              </a:endParaRPr>
            </a:p>
          </p:txBody>
        </p:sp>
      </p:grpSp>
      <p:graphicFrame>
        <p:nvGraphicFramePr>
          <p:cNvPr id="99" name="Object 5"/>
          <p:cNvGraphicFramePr>
            <a:graphicFrameLocks noChangeAspect="1"/>
          </p:cNvGraphicFramePr>
          <p:nvPr/>
        </p:nvGraphicFramePr>
        <p:xfrm>
          <a:off x="2738438" y="5508625"/>
          <a:ext cx="1449387" cy="36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7216" name="Equation" r:id="rId11" imgW="863280" imgH="215640" progId="Equation.3">
                  <p:embed/>
                </p:oleObj>
              </mc:Choice>
              <mc:Fallback>
                <p:oleObj name="Equation" r:id="rId11" imgW="86328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38438" y="5508625"/>
                        <a:ext cx="1449387" cy="3619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0" name="Line 96"/>
          <p:cNvSpPr>
            <a:spLocks noChangeShapeType="1"/>
          </p:cNvSpPr>
          <p:nvPr/>
        </p:nvSpPr>
        <p:spPr bwMode="auto">
          <a:xfrm>
            <a:off x="1504950" y="2954338"/>
            <a:ext cx="3395663" cy="511175"/>
          </a:xfrm>
          <a:prstGeom prst="line">
            <a:avLst/>
          </a:prstGeom>
          <a:noFill/>
          <a:ln w="19050" cap="sq">
            <a:solidFill>
              <a:srgbClr val="FFFF00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0" name="Line 46"/>
          <p:cNvSpPr>
            <a:spLocks noChangeShapeType="1"/>
          </p:cNvSpPr>
          <p:nvPr/>
        </p:nvSpPr>
        <p:spPr bwMode="auto">
          <a:xfrm>
            <a:off x="1284288" y="3205163"/>
            <a:ext cx="36512" cy="1260475"/>
          </a:xfrm>
          <a:prstGeom prst="line">
            <a:avLst/>
          </a:prstGeom>
          <a:noFill/>
          <a:ln w="25400" cap="sq">
            <a:solidFill>
              <a:srgbClr val="FFFF00"/>
            </a:solidFill>
            <a:round/>
            <a:headEnd type="none" w="sm" len="sm"/>
            <a:tailEnd type="triangle" w="med" len="med"/>
          </a:ln>
        </p:spPr>
        <p:txBody>
          <a:bodyPr/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3" name="Line 46"/>
          <p:cNvSpPr>
            <a:spLocks noChangeShapeType="1"/>
          </p:cNvSpPr>
          <p:nvPr/>
        </p:nvSpPr>
        <p:spPr bwMode="auto">
          <a:xfrm>
            <a:off x="5265738" y="3684588"/>
            <a:ext cx="182562" cy="895350"/>
          </a:xfrm>
          <a:prstGeom prst="line">
            <a:avLst/>
          </a:prstGeom>
          <a:noFill/>
          <a:ln w="25400" cap="sq">
            <a:solidFill>
              <a:srgbClr val="FFFF00"/>
            </a:solidFill>
            <a:round/>
            <a:headEnd type="none" w="sm" len="sm"/>
            <a:tailEnd type="triangle" w="med" len="med"/>
          </a:ln>
        </p:spPr>
        <p:txBody>
          <a:bodyPr/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7" name="Text Box 26"/>
          <p:cNvSpPr txBox="1">
            <a:spLocks noChangeArrowheads="1"/>
          </p:cNvSpPr>
          <p:nvPr/>
        </p:nvSpPr>
        <p:spPr bwMode="auto">
          <a:xfrm>
            <a:off x="6288088" y="1019175"/>
            <a:ext cx="3505200" cy="106362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lIns="90000" tIns="46800" rIns="90000" bIns="46800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100" b="1" dirty="0">
                <a:solidFill>
                  <a:prstClr val="black"/>
                </a:solidFill>
                <a:latin typeface="Calibri"/>
              </a:rPr>
              <a:t>1. Find a set of   </a:t>
            </a:r>
            <a:br>
              <a:rPr lang="en-US" sz="2100" b="1" dirty="0">
                <a:solidFill>
                  <a:prstClr val="black"/>
                </a:solidFill>
                <a:latin typeface="Calibri"/>
              </a:rPr>
            </a:br>
            <a:r>
              <a:rPr lang="en-US" sz="2100" b="1" dirty="0">
                <a:solidFill>
                  <a:prstClr val="black"/>
                </a:solidFill>
                <a:latin typeface="Calibri"/>
              </a:rPr>
              <a:t>    distinctive key-</a:t>
            </a:r>
            <a:br>
              <a:rPr lang="en-US" sz="2100" b="1" dirty="0">
                <a:solidFill>
                  <a:prstClr val="black"/>
                </a:solidFill>
                <a:latin typeface="Calibri"/>
              </a:rPr>
            </a:br>
            <a:r>
              <a:rPr lang="en-US" sz="2100" b="1" dirty="0">
                <a:solidFill>
                  <a:prstClr val="black"/>
                </a:solidFill>
                <a:latin typeface="Calibri"/>
              </a:rPr>
              <a:t>    points </a:t>
            </a:r>
            <a:endParaRPr lang="en-US" b="1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8" name="Text Box 26"/>
          <p:cNvSpPr txBox="1">
            <a:spLocks noChangeArrowheads="1"/>
          </p:cNvSpPr>
          <p:nvPr/>
        </p:nvSpPr>
        <p:spPr bwMode="auto">
          <a:xfrm>
            <a:off x="6288088" y="3387725"/>
            <a:ext cx="2782887" cy="107170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lIns="90000" tIns="46800" rIns="90000" bIns="46800">
            <a:spAutoFit/>
          </a:bodyPr>
          <a:lstStyle/>
          <a:p>
            <a:pPr eaLnBrk="0" hangingPunct="0"/>
            <a:r>
              <a:rPr lang="en-US" sz="2100" b="1" dirty="0">
                <a:solidFill>
                  <a:prstClr val="black"/>
                </a:solidFill>
                <a:latin typeface="Calibri"/>
              </a:rPr>
              <a:t>3. </a:t>
            </a:r>
            <a:r>
              <a:rPr lang="en-US" sz="2100" b="1" dirty="0" smtClean="0">
                <a:solidFill>
                  <a:prstClr val="black"/>
                </a:solidFill>
                <a:latin typeface="Calibri"/>
              </a:rPr>
              <a:t>Normalize for    </a:t>
            </a:r>
            <a:br>
              <a:rPr lang="en-US" sz="2100" b="1" dirty="0" smtClean="0">
                <a:solidFill>
                  <a:prstClr val="black"/>
                </a:solidFill>
                <a:latin typeface="Calibri"/>
              </a:rPr>
            </a:br>
            <a:r>
              <a:rPr lang="en-US" sz="2100" b="1" dirty="0" smtClean="0">
                <a:solidFill>
                  <a:prstClr val="black"/>
                </a:solidFill>
                <a:latin typeface="Calibri"/>
              </a:rPr>
              <a:t>    </a:t>
            </a:r>
            <a:r>
              <a:rPr lang="en-US" sz="2100" b="1" i="1" u="sng" dirty="0" smtClean="0">
                <a:solidFill>
                  <a:prstClr val="black"/>
                </a:solidFill>
                <a:latin typeface="Calibri"/>
              </a:rPr>
              <a:t>scale</a:t>
            </a:r>
            <a:r>
              <a:rPr lang="en-US" sz="2100" b="1" dirty="0" smtClean="0">
                <a:solidFill>
                  <a:prstClr val="black"/>
                </a:solidFill>
                <a:latin typeface="Calibri"/>
              </a:rPr>
              <a:t> and                                 </a:t>
            </a:r>
          </a:p>
          <a:p>
            <a:pPr eaLnBrk="0" hangingPunct="0"/>
            <a:r>
              <a:rPr lang="en-US" sz="2100" b="1" dirty="0" smtClean="0">
                <a:solidFill>
                  <a:prstClr val="black"/>
                </a:solidFill>
                <a:latin typeface="Calibri"/>
              </a:rPr>
              <a:t>    </a:t>
            </a:r>
            <a:r>
              <a:rPr lang="en-US" sz="2100" b="1" i="1" u="sng" dirty="0" smtClean="0">
                <a:solidFill>
                  <a:prstClr val="black"/>
                </a:solidFill>
                <a:latin typeface="Calibri"/>
              </a:rPr>
              <a:t>orientation  </a:t>
            </a:r>
            <a:endParaRPr lang="en-US" b="1" i="1" u="sng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9" name="Text Box 26"/>
          <p:cNvSpPr txBox="1">
            <a:spLocks noChangeArrowheads="1"/>
          </p:cNvSpPr>
          <p:nvPr/>
        </p:nvSpPr>
        <p:spPr bwMode="auto">
          <a:xfrm>
            <a:off x="6288088" y="2182813"/>
            <a:ext cx="3111500" cy="106362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lIns="90000" tIns="46800" rIns="90000" bIns="46800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100" b="1">
                <a:solidFill>
                  <a:prstClr val="black"/>
                </a:solidFill>
                <a:latin typeface="Calibri"/>
              </a:rPr>
              <a:t>2. Define a region </a:t>
            </a:r>
            <a:br>
              <a:rPr lang="en-US" sz="2100" b="1">
                <a:solidFill>
                  <a:prstClr val="black"/>
                </a:solidFill>
                <a:latin typeface="Calibri"/>
              </a:rPr>
            </a:br>
            <a:r>
              <a:rPr lang="en-US" sz="2100" b="1">
                <a:solidFill>
                  <a:prstClr val="black"/>
                </a:solidFill>
                <a:latin typeface="Calibri"/>
              </a:rPr>
              <a:t>    around each </a:t>
            </a:r>
            <a:br>
              <a:rPr lang="en-US" sz="2100" b="1">
                <a:solidFill>
                  <a:prstClr val="black"/>
                </a:solidFill>
                <a:latin typeface="Calibri"/>
              </a:rPr>
            </a:br>
            <a:r>
              <a:rPr lang="en-US" sz="2100" b="1">
                <a:solidFill>
                  <a:prstClr val="black"/>
                </a:solidFill>
                <a:latin typeface="Calibri"/>
              </a:rPr>
              <a:t>    keypoint   </a:t>
            </a:r>
            <a:endParaRPr lang="en-US" b="1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0" name="Text Box 26"/>
          <p:cNvSpPr txBox="1">
            <a:spLocks noChangeArrowheads="1"/>
          </p:cNvSpPr>
          <p:nvPr/>
        </p:nvSpPr>
        <p:spPr bwMode="auto">
          <a:xfrm>
            <a:off x="6288088" y="4560888"/>
            <a:ext cx="3001962" cy="106362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lIns="90000" tIns="46800" rIns="90000" bIns="46800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100" b="1">
                <a:solidFill>
                  <a:prstClr val="black"/>
                </a:solidFill>
                <a:latin typeface="Calibri"/>
              </a:rPr>
              <a:t>4. Compute a local </a:t>
            </a:r>
            <a:br>
              <a:rPr lang="en-US" sz="2100" b="1">
                <a:solidFill>
                  <a:prstClr val="black"/>
                </a:solidFill>
                <a:latin typeface="Calibri"/>
              </a:rPr>
            </a:br>
            <a:r>
              <a:rPr lang="en-US" sz="2100" b="1">
                <a:solidFill>
                  <a:prstClr val="black"/>
                </a:solidFill>
                <a:latin typeface="Calibri"/>
              </a:rPr>
              <a:t>    descriptor from the </a:t>
            </a:r>
            <a:br>
              <a:rPr lang="en-US" sz="2100" b="1">
                <a:solidFill>
                  <a:prstClr val="black"/>
                </a:solidFill>
                <a:latin typeface="Calibri"/>
              </a:rPr>
            </a:br>
            <a:r>
              <a:rPr lang="en-US" sz="2100" b="1">
                <a:solidFill>
                  <a:prstClr val="black"/>
                </a:solidFill>
                <a:latin typeface="Calibri"/>
              </a:rPr>
              <a:t>    normalized region</a:t>
            </a:r>
            <a:endParaRPr lang="en-US" b="1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1" name="Text Box 26"/>
          <p:cNvSpPr txBox="1">
            <a:spLocks noChangeArrowheads="1"/>
          </p:cNvSpPr>
          <p:nvPr/>
        </p:nvSpPr>
        <p:spPr bwMode="auto">
          <a:xfrm>
            <a:off x="6288088" y="5791200"/>
            <a:ext cx="3001962" cy="741363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lIns="90000" tIns="46800" rIns="90000" bIns="46800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100" b="1">
                <a:solidFill>
                  <a:prstClr val="black"/>
                </a:solidFill>
                <a:latin typeface="Calibri"/>
              </a:rPr>
              <a:t>5. Match local </a:t>
            </a:r>
            <a:br>
              <a:rPr lang="en-US" sz="2100" b="1">
                <a:solidFill>
                  <a:prstClr val="black"/>
                </a:solidFill>
                <a:latin typeface="Calibri"/>
              </a:rPr>
            </a:br>
            <a:r>
              <a:rPr lang="en-US" sz="2100" b="1">
                <a:solidFill>
                  <a:prstClr val="black"/>
                </a:solidFill>
                <a:latin typeface="Calibri"/>
              </a:rPr>
              <a:t>    descriptors</a:t>
            </a:r>
            <a:endParaRPr lang="en-US" b="1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05FBD64-75B6-4164-AE5C-6E36A5D81E0D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23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709918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"/>
                            </p:stCondLst>
                            <p:childTnLst>
                              <p:par>
                                <p:cTn id="72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" grpId="0" animBg="1"/>
      <p:bldP spid="46" grpId="0" animBg="1"/>
      <p:bldP spid="10" grpId="0" animBg="1"/>
      <p:bldP spid="100" grpId="0" animBg="1"/>
      <p:bldP spid="50" grpId="0" animBg="1"/>
      <p:bldP spid="11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7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en-US" dirty="0" smtClean="0">
                <a:latin typeface="Arial" pitchFamily="34" charset="0"/>
              </a:rPr>
              <a:t>So far: can localize in x-y, but not scale</a:t>
            </a:r>
            <a:endParaRPr lang="en-US" sz="2000" dirty="0" smtClean="0">
              <a:latin typeface="Arial" pitchFamily="34" charset="0"/>
            </a:endParaRPr>
          </a:p>
        </p:txBody>
      </p:sp>
      <p:pic>
        <p:nvPicPr>
          <p:cNvPr id="48131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 l="13028" t="6926" r="9505" b="10374"/>
          <a:stretch>
            <a:fillRect/>
          </a:stretch>
        </p:blipFill>
        <p:spPr>
          <a:xfrm>
            <a:off x="1219200" y="1295400"/>
            <a:ext cx="6553200" cy="5259388"/>
          </a:xfr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05FBD64-75B6-4164-AE5C-6E36A5D81E0D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24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379056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Automatic Scale Selection</a:t>
            </a:r>
            <a:endParaRPr lang="de-CH" smtClean="0"/>
          </a:p>
        </p:txBody>
      </p:sp>
      <p:pic>
        <p:nvPicPr>
          <p:cNvPr id="1024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42988" y="1439863"/>
            <a:ext cx="3313112" cy="2649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6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265738" y="1476375"/>
            <a:ext cx="2619375" cy="2663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47" name="Rectangle 5"/>
          <p:cNvSpPr>
            <a:spLocks noChangeArrowheads="1"/>
          </p:cNvSpPr>
          <p:nvPr/>
        </p:nvSpPr>
        <p:spPr bwMode="auto">
          <a:xfrm>
            <a:off x="1871663" y="2052638"/>
            <a:ext cx="215900" cy="215900"/>
          </a:xfrm>
          <a:prstGeom prst="rect">
            <a:avLst/>
          </a:prstGeom>
          <a:noFill/>
          <a:ln w="25400" cap="sq">
            <a:solidFill>
              <a:srgbClr val="FFFF00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248" name="Rectangle 6"/>
          <p:cNvSpPr>
            <a:spLocks noChangeArrowheads="1"/>
          </p:cNvSpPr>
          <p:nvPr/>
        </p:nvSpPr>
        <p:spPr bwMode="auto">
          <a:xfrm>
            <a:off x="5651500" y="1728788"/>
            <a:ext cx="396875" cy="395287"/>
          </a:xfrm>
          <a:prstGeom prst="rect">
            <a:avLst/>
          </a:prstGeom>
          <a:noFill/>
          <a:ln w="25400" cap="sq">
            <a:solidFill>
              <a:srgbClr val="FFFF00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5821363" y="1881188"/>
            <a:ext cx="73025" cy="73025"/>
            <a:chOff x="1292" y="2205"/>
            <a:chExt cx="46" cy="46"/>
          </a:xfrm>
        </p:grpSpPr>
        <p:sp>
          <p:nvSpPr>
            <p:cNvPr id="10256" name="Line 8"/>
            <p:cNvSpPr>
              <a:spLocks noChangeShapeType="1"/>
            </p:cNvSpPr>
            <p:nvPr/>
          </p:nvSpPr>
          <p:spPr bwMode="auto">
            <a:xfrm>
              <a:off x="1292" y="2205"/>
              <a:ext cx="46" cy="46"/>
            </a:xfrm>
            <a:prstGeom prst="line">
              <a:avLst/>
            </a:prstGeom>
            <a:noFill/>
            <a:ln w="25400" cap="sq">
              <a:solidFill>
                <a:srgbClr val="FFFF00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0257" name="Line 9"/>
            <p:cNvSpPr>
              <a:spLocks noChangeShapeType="1"/>
            </p:cNvSpPr>
            <p:nvPr/>
          </p:nvSpPr>
          <p:spPr bwMode="auto">
            <a:xfrm flipH="1">
              <a:off x="1293" y="2205"/>
              <a:ext cx="45" cy="46"/>
            </a:xfrm>
            <a:prstGeom prst="line">
              <a:avLst/>
            </a:prstGeom>
            <a:noFill/>
            <a:ln w="25400" cap="sq">
              <a:solidFill>
                <a:srgbClr val="FFFF00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</p:grpSp>
      <p:grpSp>
        <p:nvGrpSpPr>
          <p:cNvPr id="3" name="Group 10"/>
          <p:cNvGrpSpPr>
            <a:grpSpLocks/>
          </p:cNvGrpSpPr>
          <p:nvPr/>
        </p:nvGrpSpPr>
        <p:grpSpPr bwMode="auto">
          <a:xfrm>
            <a:off x="1943100" y="2124075"/>
            <a:ext cx="73025" cy="73025"/>
            <a:chOff x="1292" y="2205"/>
            <a:chExt cx="46" cy="46"/>
          </a:xfrm>
        </p:grpSpPr>
        <p:sp>
          <p:nvSpPr>
            <p:cNvPr id="10254" name="Line 11"/>
            <p:cNvSpPr>
              <a:spLocks noChangeShapeType="1"/>
            </p:cNvSpPr>
            <p:nvPr/>
          </p:nvSpPr>
          <p:spPr bwMode="auto">
            <a:xfrm>
              <a:off x="1292" y="2205"/>
              <a:ext cx="46" cy="46"/>
            </a:xfrm>
            <a:prstGeom prst="line">
              <a:avLst/>
            </a:prstGeom>
            <a:noFill/>
            <a:ln w="25400" cap="sq">
              <a:solidFill>
                <a:srgbClr val="FFFF00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0255" name="Line 12"/>
            <p:cNvSpPr>
              <a:spLocks noChangeShapeType="1"/>
            </p:cNvSpPr>
            <p:nvPr/>
          </p:nvSpPr>
          <p:spPr bwMode="auto">
            <a:xfrm flipH="1">
              <a:off x="1293" y="2205"/>
              <a:ext cx="45" cy="46"/>
            </a:xfrm>
            <a:prstGeom prst="line">
              <a:avLst/>
            </a:prstGeom>
            <a:noFill/>
            <a:ln w="25400" cap="sq">
              <a:solidFill>
                <a:srgbClr val="FFFF00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10251" name="Line 13"/>
          <p:cNvSpPr>
            <a:spLocks noChangeShapeType="1"/>
          </p:cNvSpPr>
          <p:nvPr/>
        </p:nvSpPr>
        <p:spPr bwMode="auto">
          <a:xfrm>
            <a:off x="1979613" y="2303463"/>
            <a:ext cx="1116012" cy="2089150"/>
          </a:xfrm>
          <a:prstGeom prst="line">
            <a:avLst/>
          </a:prstGeom>
          <a:noFill/>
          <a:ln w="19050" cap="sq">
            <a:solidFill>
              <a:srgbClr val="FF0000"/>
            </a:solidFill>
            <a:round/>
            <a:headEnd type="none" w="sm" len="sm"/>
            <a:tailEnd type="triangle" w="med" len="med"/>
          </a:ln>
        </p:spPr>
        <p:txBody>
          <a:bodyPr/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252" name="Line 14"/>
          <p:cNvSpPr>
            <a:spLocks noChangeShapeType="1"/>
          </p:cNvSpPr>
          <p:nvPr/>
        </p:nvSpPr>
        <p:spPr bwMode="auto">
          <a:xfrm flipH="1">
            <a:off x="5616575" y="2160588"/>
            <a:ext cx="250825" cy="2268537"/>
          </a:xfrm>
          <a:prstGeom prst="line">
            <a:avLst/>
          </a:prstGeom>
          <a:noFill/>
          <a:ln w="19050" cap="sq">
            <a:solidFill>
              <a:srgbClr val="FF0000"/>
            </a:solidFill>
            <a:round/>
            <a:headEnd type="none" w="sm" len="sm"/>
            <a:tailEnd type="triangle" w="med" len="med"/>
          </a:ln>
        </p:spPr>
        <p:txBody>
          <a:bodyPr/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graphicFrame>
        <p:nvGraphicFramePr>
          <p:cNvPr id="10242" name="Object 2"/>
          <p:cNvGraphicFramePr>
            <a:graphicFrameLocks noChangeAspect="1"/>
          </p:cNvGraphicFramePr>
          <p:nvPr/>
        </p:nvGraphicFramePr>
        <p:xfrm>
          <a:off x="3008313" y="4433888"/>
          <a:ext cx="3498850" cy="398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8220" name="Equation" r:id="rId6" imgW="2120760" imgH="241200" progId="Equation.3">
                  <p:embed/>
                </p:oleObj>
              </mc:Choice>
              <mc:Fallback>
                <p:oleObj name="Equation" r:id="rId6" imgW="212076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08313" y="4433888"/>
                        <a:ext cx="3498850" cy="3984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53" name="Text Box 16"/>
          <p:cNvSpPr txBox="1">
            <a:spLocks noChangeArrowheads="1"/>
          </p:cNvSpPr>
          <p:nvPr/>
        </p:nvSpPr>
        <p:spPr bwMode="auto">
          <a:xfrm>
            <a:off x="539750" y="5124450"/>
            <a:ext cx="8137525" cy="830263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pl-PL" sz="2400">
                <a:solidFill>
                  <a:prstClr val="black"/>
                </a:solidFill>
                <a:latin typeface="Calibri"/>
              </a:rPr>
              <a:t/>
            </a:r>
            <a:br>
              <a:rPr lang="pl-PL" sz="2400">
                <a:solidFill>
                  <a:prstClr val="black"/>
                </a:solidFill>
                <a:latin typeface="Calibri"/>
              </a:rPr>
            </a:br>
            <a:r>
              <a:rPr lang="pl-PL" sz="2400">
                <a:solidFill>
                  <a:prstClr val="black"/>
                </a:solidFill>
                <a:latin typeface="Calibri"/>
              </a:rPr>
              <a:t>How to find corresponding patch sizes?</a:t>
            </a:r>
            <a:endParaRPr lang="en-US" sz="24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05FBD64-75B6-4164-AE5C-6E36A5D81E0D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25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541739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Automatic Scale Selection</a:t>
            </a:r>
            <a:endParaRPr lang="de-CH" smtClean="0"/>
          </a:p>
        </p:txBody>
      </p:sp>
      <p:sp>
        <p:nvSpPr>
          <p:cNvPr id="1126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smtClean="0"/>
              <a:t>Function responses for increasing scale (scale signature) </a:t>
            </a:r>
            <a:endParaRPr lang="de-CH" sz="2400" smtClean="0"/>
          </a:p>
        </p:txBody>
      </p:sp>
      <p:graphicFrame>
        <p:nvGraphicFramePr>
          <p:cNvPr id="11266" name="Object 2"/>
          <p:cNvGraphicFramePr>
            <a:graphicFrameLocks noChangeAspect="1"/>
          </p:cNvGraphicFramePr>
          <p:nvPr/>
        </p:nvGraphicFramePr>
        <p:xfrm>
          <a:off x="2093913" y="6207125"/>
          <a:ext cx="1038225" cy="277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9253" name="Equation" r:id="rId4" imgW="901440" imgH="241200" progId="Equation.3">
                  <p:embed/>
                </p:oleObj>
              </mc:Choice>
              <mc:Fallback>
                <p:oleObj name="Equation" r:id="rId4" imgW="90144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93913" y="6207125"/>
                        <a:ext cx="1038225" cy="2778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271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304925" y="4711700"/>
            <a:ext cx="2619375" cy="14859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</p:pic>
      <p:pic>
        <p:nvPicPr>
          <p:cNvPr id="11272" name="Picture 6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042988" y="1768475"/>
            <a:ext cx="3313112" cy="2649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73" name="Picture 7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265738" y="1804988"/>
            <a:ext cx="2619375" cy="2663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274" name="Rectangle 8"/>
          <p:cNvSpPr>
            <a:spLocks noChangeArrowheads="1"/>
          </p:cNvSpPr>
          <p:nvPr/>
        </p:nvSpPr>
        <p:spPr bwMode="auto">
          <a:xfrm>
            <a:off x="1906588" y="2417763"/>
            <a:ext cx="144462" cy="142875"/>
          </a:xfrm>
          <a:prstGeom prst="rect">
            <a:avLst/>
          </a:prstGeom>
          <a:noFill/>
          <a:ln w="25400" cap="sq">
            <a:solidFill>
              <a:srgbClr val="FFFF00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2" name="Group 9"/>
          <p:cNvGrpSpPr>
            <a:grpSpLocks/>
          </p:cNvGrpSpPr>
          <p:nvPr/>
        </p:nvGrpSpPr>
        <p:grpSpPr bwMode="auto">
          <a:xfrm>
            <a:off x="5821363" y="2209800"/>
            <a:ext cx="73025" cy="73025"/>
            <a:chOff x="1292" y="2205"/>
            <a:chExt cx="46" cy="46"/>
          </a:xfrm>
        </p:grpSpPr>
        <p:sp>
          <p:nvSpPr>
            <p:cNvPr id="11287" name="Line 10"/>
            <p:cNvSpPr>
              <a:spLocks noChangeShapeType="1"/>
            </p:cNvSpPr>
            <p:nvPr/>
          </p:nvSpPr>
          <p:spPr bwMode="auto">
            <a:xfrm>
              <a:off x="1292" y="2205"/>
              <a:ext cx="46" cy="46"/>
            </a:xfrm>
            <a:prstGeom prst="line">
              <a:avLst/>
            </a:prstGeom>
            <a:noFill/>
            <a:ln w="25400" cap="sq">
              <a:solidFill>
                <a:srgbClr val="FFFF00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1288" name="Line 11"/>
            <p:cNvSpPr>
              <a:spLocks noChangeShapeType="1"/>
            </p:cNvSpPr>
            <p:nvPr/>
          </p:nvSpPr>
          <p:spPr bwMode="auto">
            <a:xfrm flipH="1">
              <a:off x="1293" y="2205"/>
              <a:ext cx="45" cy="46"/>
            </a:xfrm>
            <a:prstGeom prst="line">
              <a:avLst/>
            </a:prstGeom>
            <a:noFill/>
            <a:ln w="25400" cap="sq">
              <a:solidFill>
                <a:srgbClr val="FFFF00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</p:grpSp>
      <p:grpSp>
        <p:nvGrpSpPr>
          <p:cNvPr id="3" name="Group 12"/>
          <p:cNvGrpSpPr>
            <a:grpSpLocks/>
          </p:cNvGrpSpPr>
          <p:nvPr/>
        </p:nvGrpSpPr>
        <p:grpSpPr bwMode="auto">
          <a:xfrm>
            <a:off x="1943100" y="2452688"/>
            <a:ext cx="73025" cy="73025"/>
            <a:chOff x="1292" y="2205"/>
            <a:chExt cx="46" cy="46"/>
          </a:xfrm>
        </p:grpSpPr>
        <p:sp>
          <p:nvSpPr>
            <p:cNvPr id="11285" name="Line 13"/>
            <p:cNvSpPr>
              <a:spLocks noChangeShapeType="1"/>
            </p:cNvSpPr>
            <p:nvPr/>
          </p:nvSpPr>
          <p:spPr bwMode="auto">
            <a:xfrm>
              <a:off x="1292" y="2205"/>
              <a:ext cx="46" cy="46"/>
            </a:xfrm>
            <a:prstGeom prst="line">
              <a:avLst/>
            </a:prstGeom>
            <a:noFill/>
            <a:ln w="25400" cap="sq">
              <a:solidFill>
                <a:srgbClr val="FFFF00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1286" name="Line 14"/>
            <p:cNvSpPr>
              <a:spLocks noChangeShapeType="1"/>
            </p:cNvSpPr>
            <p:nvPr/>
          </p:nvSpPr>
          <p:spPr bwMode="auto">
            <a:xfrm flipH="1">
              <a:off x="1293" y="2205"/>
              <a:ext cx="45" cy="46"/>
            </a:xfrm>
            <a:prstGeom prst="line">
              <a:avLst/>
            </a:prstGeom>
            <a:noFill/>
            <a:ln w="25400" cap="sq">
              <a:solidFill>
                <a:srgbClr val="FFFF00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</p:grpSp>
      <p:pic>
        <p:nvPicPr>
          <p:cNvPr id="11277" name="Picture 19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5327650" y="4684713"/>
            <a:ext cx="2562225" cy="142875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</p:pic>
      <p:sp>
        <p:nvSpPr>
          <p:cNvPr id="11278" name="Rectangle 20"/>
          <p:cNvSpPr>
            <a:spLocks noChangeArrowheads="1"/>
          </p:cNvSpPr>
          <p:nvPr/>
        </p:nvSpPr>
        <p:spPr bwMode="auto">
          <a:xfrm>
            <a:off x="5472113" y="4757738"/>
            <a:ext cx="2303462" cy="1116012"/>
          </a:xfrm>
          <a:prstGeom prst="rect">
            <a:avLst/>
          </a:prstGeom>
          <a:solidFill>
            <a:schemeClr val="tx1"/>
          </a:solidFill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>
              <a:solidFill>
                <a:prstClr val="black"/>
              </a:solidFill>
              <a:latin typeface="Calibri"/>
            </a:endParaRPr>
          </a:p>
        </p:txBody>
      </p:sp>
      <p:graphicFrame>
        <p:nvGraphicFramePr>
          <p:cNvPr id="11267" name="Object 3"/>
          <p:cNvGraphicFramePr>
            <a:graphicFrameLocks noChangeAspect="1"/>
          </p:cNvGraphicFramePr>
          <p:nvPr/>
        </p:nvGraphicFramePr>
        <p:xfrm>
          <a:off x="5953125" y="6153150"/>
          <a:ext cx="1301750" cy="334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9254" name="Equation" r:id="rId10" imgW="939600" imgH="241200" progId="Equation.3">
                  <p:embed/>
                </p:oleObj>
              </mc:Choice>
              <mc:Fallback>
                <p:oleObj name="Equation" r:id="rId10" imgW="93960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53125" y="6153150"/>
                        <a:ext cx="1301750" cy="3349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279" name="Rectangle 22"/>
          <p:cNvSpPr>
            <a:spLocks noChangeArrowheads="1"/>
          </p:cNvSpPr>
          <p:nvPr/>
        </p:nvSpPr>
        <p:spPr bwMode="auto">
          <a:xfrm>
            <a:off x="1511300" y="4767263"/>
            <a:ext cx="2305050" cy="1150937"/>
          </a:xfrm>
          <a:prstGeom prst="rect">
            <a:avLst/>
          </a:prstGeom>
          <a:solidFill>
            <a:schemeClr val="tx1"/>
          </a:solidFill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280" name="Line 16"/>
          <p:cNvSpPr>
            <a:spLocks noChangeShapeType="1"/>
          </p:cNvSpPr>
          <p:nvPr/>
        </p:nvSpPr>
        <p:spPr bwMode="auto">
          <a:xfrm flipH="1">
            <a:off x="1584325" y="2632075"/>
            <a:ext cx="395288" cy="2305050"/>
          </a:xfrm>
          <a:prstGeom prst="line">
            <a:avLst/>
          </a:prstGeom>
          <a:noFill/>
          <a:ln w="19050" cap="sq">
            <a:solidFill>
              <a:srgbClr val="FF0000"/>
            </a:solidFill>
            <a:round/>
            <a:headEnd type="none" w="sm" len="sm"/>
            <a:tailEnd type="triangle" w="med" len="med"/>
          </a:ln>
        </p:spPr>
        <p:txBody>
          <a:bodyPr/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281" name="Rectangle 24"/>
          <p:cNvSpPr>
            <a:spLocks noChangeArrowheads="1"/>
          </p:cNvSpPr>
          <p:nvPr/>
        </p:nvSpPr>
        <p:spPr bwMode="auto">
          <a:xfrm>
            <a:off x="5786438" y="2174875"/>
            <a:ext cx="144462" cy="142875"/>
          </a:xfrm>
          <a:prstGeom prst="rect">
            <a:avLst/>
          </a:prstGeom>
          <a:noFill/>
          <a:ln w="25400" cap="sq">
            <a:solidFill>
              <a:srgbClr val="FFFF00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282" name="Line 25"/>
          <p:cNvSpPr>
            <a:spLocks noChangeShapeType="1"/>
          </p:cNvSpPr>
          <p:nvPr/>
        </p:nvSpPr>
        <p:spPr bwMode="auto">
          <a:xfrm flipH="1">
            <a:off x="5543550" y="2344738"/>
            <a:ext cx="360363" cy="3240087"/>
          </a:xfrm>
          <a:prstGeom prst="line">
            <a:avLst/>
          </a:prstGeom>
          <a:noFill/>
          <a:ln w="19050" cap="sq">
            <a:solidFill>
              <a:srgbClr val="FF0000"/>
            </a:solidFill>
            <a:round/>
            <a:headEnd type="none" w="sm" len="sm"/>
            <a:tailEnd type="triangle" w="med" len="med"/>
          </a:ln>
        </p:spPr>
        <p:txBody>
          <a:bodyPr/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283" name="Oval 26"/>
          <p:cNvSpPr>
            <a:spLocks noChangeArrowheads="1"/>
          </p:cNvSpPr>
          <p:nvPr/>
        </p:nvSpPr>
        <p:spPr bwMode="auto">
          <a:xfrm>
            <a:off x="1511300" y="5116513"/>
            <a:ext cx="36513" cy="36512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284" name="Oval 27"/>
          <p:cNvSpPr>
            <a:spLocks noChangeArrowheads="1"/>
          </p:cNvSpPr>
          <p:nvPr/>
        </p:nvSpPr>
        <p:spPr bwMode="auto">
          <a:xfrm>
            <a:off x="5543550" y="5657850"/>
            <a:ext cx="36513" cy="36513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05FBD64-75B6-4164-AE5C-6E36A5D81E0D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26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352716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Automatic Scale Selection</a:t>
            </a:r>
            <a:endParaRPr lang="de-CH" smtClean="0"/>
          </a:p>
        </p:txBody>
      </p:sp>
      <p:sp>
        <p:nvSpPr>
          <p:cNvPr id="1229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smtClean="0"/>
              <a:t>Function responses for increasing scale (scale signature) </a:t>
            </a:r>
            <a:endParaRPr lang="de-CH" sz="2400" smtClean="0"/>
          </a:p>
          <a:p>
            <a:endParaRPr lang="de-CH" sz="2400" smtClean="0"/>
          </a:p>
        </p:txBody>
      </p:sp>
      <p:graphicFrame>
        <p:nvGraphicFramePr>
          <p:cNvPr id="12290" name="Object 2"/>
          <p:cNvGraphicFramePr>
            <a:graphicFrameLocks noChangeAspect="1"/>
          </p:cNvGraphicFramePr>
          <p:nvPr/>
        </p:nvGraphicFramePr>
        <p:xfrm>
          <a:off x="2093913" y="6207125"/>
          <a:ext cx="1038225" cy="277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0277" name="Equation" r:id="rId4" imgW="901440" imgH="241200" progId="Equation.3">
                  <p:embed/>
                </p:oleObj>
              </mc:Choice>
              <mc:Fallback>
                <p:oleObj name="Equation" r:id="rId4" imgW="90144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93913" y="6207125"/>
                        <a:ext cx="1038225" cy="2778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295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304925" y="4710113"/>
            <a:ext cx="2619375" cy="14859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</p:pic>
      <p:pic>
        <p:nvPicPr>
          <p:cNvPr id="12296" name="Picture 5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042988" y="1766888"/>
            <a:ext cx="3313112" cy="2649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7" name="Picture 6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265738" y="1803400"/>
            <a:ext cx="2619375" cy="2663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298" name="Rectangle 7"/>
          <p:cNvSpPr>
            <a:spLocks noChangeArrowheads="1"/>
          </p:cNvSpPr>
          <p:nvPr/>
        </p:nvSpPr>
        <p:spPr bwMode="auto">
          <a:xfrm>
            <a:off x="1871663" y="2387600"/>
            <a:ext cx="190500" cy="206375"/>
          </a:xfrm>
          <a:prstGeom prst="rect">
            <a:avLst/>
          </a:prstGeom>
          <a:noFill/>
          <a:ln w="25400" cap="sq">
            <a:solidFill>
              <a:srgbClr val="FFFF00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2" name="Group 8"/>
          <p:cNvGrpSpPr>
            <a:grpSpLocks/>
          </p:cNvGrpSpPr>
          <p:nvPr/>
        </p:nvGrpSpPr>
        <p:grpSpPr bwMode="auto">
          <a:xfrm>
            <a:off x="5821363" y="2208213"/>
            <a:ext cx="73025" cy="73025"/>
            <a:chOff x="1292" y="2205"/>
            <a:chExt cx="46" cy="46"/>
          </a:xfrm>
        </p:grpSpPr>
        <p:sp>
          <p:nvSpPr>
            <p:cNvPr id="12313" name="Line 9"/>
            <p:cNvSpPr>
              <a:spLocks noChangeShapeType="1"/>
            </p:cNvSpPr>
            <p:nvPr/>
          </p:nvSpPr>
          <p:spPr bwMode="auto">
            <a:xfrm>
              <a:off x="1292" y="2205"/>
              <a:ext cx="46" cy="46"/>
            </a:xfrm>
            <a:prstGeom prst="line">
              <a:avLst/>
            </a:prstGeom>
            <a:noFill/>
            <a:ln w="25400" cap="sq">
              <a:solidFill>
                <a:srgbClr val="FFFF00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2314" name="Line 10"/>
            <p:cNvSpPr>
              <a:spLocks noChangeShapeType="1"/>
            </p:cNvSpPr>
            <p:nvPr/>
          </p:nvSpPr>
          <p:spPr bwMode="auto">
            <a:xfrm flipH="1">
              <a:off x="1293" y="2205"/>
              <a:ext cx="45" cy="46"/>
            </a:xfrm>
            <a:prstGeom prst="line">
              <a:avLst/>
            </a:prstGeom>
            <a:noFill/>
            <a:ln w="25400" cap="sq">
              <a:solidFill>
                <a:srgbClr val="FFFF00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</p:grpSp>
      <p:grpSp>
        <p:nvGrpSpPr>
          <p:cNvPr id="3" name="Group 11"/>
          <p:cNvGrpSpPr>
            <a:grpSpLocks/>
          </p:cNvGrpSpPr>
          <p:nvPr/>
        </p:nvGrpSpPr>
        <p:grpSpPr bwMode="auto">
          <a:xfrm>
            <a:off x="1943100" y="2451100"/>
            <a:ext cx="73025" cy="73025"/>
            <a:chOff x="1292" y="2205"/>
            <a:chExt cx="46" cy="46"/>
          </a:xfrm>
        </p:grpSpPr>
        <p:sp>
          <p:nvSpPr>
            <p:cNvPr id="12311" name="Line 12"/>
            <p:cNvSpPr>
              <a:spLocks noChangeShapeType="1"/>
            </p:cNvSpPr>
            <p:nvPr/>
          </p:nvSpPr>
          <p:spPr bwMode="auto">
            <a:xfrm>
              <a:off x="1292" y="2205"/>
              <a:ext cx="46" cy="46"/>
            </a:xfrm>
            <a:prstGeom prst="line">
              <a:avLst/>
            </a:prstGeom>
            <a:noFill/>
            <a:ln w="25400" cap="sq">
              <a:solidFill>
                <a:srgbClr val="FFFF00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2312" name="Line 13"/>
            <p:cNvSpPr>
              <a:spLocks noChangeShapeType="1"/>
            </p:cNvSpPr>
            <p:nvPr/>
          </p:nvSpPr>
          <p:spPr bwMode="auto">
            <a:xfrm flipH="1">
              <a:off x="1293" y="2205"/>
              <a:ext cx="45" cy="46"/>
            </a:xfrm>
            <a:prstGeom prst="line">
              <a:avLst/>
            </a:prstGeom>
            <a:noFill/>
            <a:ln w="25400" cap="sq">
              <a:solidFill>
                <a:srgbClr val="FFFF00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</p:grpSp>
      <p:pic>
        <p:nvPicPr>
          <p:cNvPr id="12301" name="Picture 14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5327650" y="4683125"/>
            <a:ext cx="2562225" cy="142875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</p:pic>
      <p:sp>
        <p:nvSpPr>
          <p:cNvPr id="12302" name="Rectangle 15"/>
          <p:cNvSpPr>
            <a:spLocks noChangeArrowheads="1"/>
          </p:cNvSpPr>
          <p:nvPr/>
        </p:nvSpPr>
        <p:spPr bwMode="auto">
          <a:xfrm>
            <a:off x="5472113" y="4756150"/>
            <a:ext cx="2303462" cy="1116013"/>
          </a:xfrm>
          <a:prstGeom prst="rect">
            <a:avLst/>
          </a:prstGeom>
          <a:solidFill>
            <a:schemeClr val="tx1"/>
          </a:solidFill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>
              <a:solidFill>
                <a:prstClr val="black"/>
              </a:solidFill>
              <a:latin typeface="Calibri"/>
            </a:endParaRPr>
          </a:p>
        </p:txBody>
      </p:sp>
      <p:graphicFrame>
        <p:nvGraphicFramePr>
          <p:cNvPr id="12291" name="Object 3"/>
          <p:cNvGraphicFramePr>
            <a:graphicFrameLocks noChangeAspect="1"/>
          </p:cNvGraphicFramePr>
          <p:nvPr/>
        </p:nvGraphicFramePr>
        <p:xfrm>
          <a:off x="5953125" y="6153150"/>
          <a:ext cx="1301750" cy="334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0278" name="Equation" r:id="rId10" imgW="939600" imgH="241200" progId="Equation.3">
                  <p:embed/>
                </p:oleObj>
              </mc:Choice>
              <mc:Fallback>
                <p:oleObj name="Equation" r:id="rId10" imgW="93960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53125" y="6153150"/>
                        <a:ext cx="1301750" cy="3349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303" name="Rectangle 17"/>
          <p:cNvSpPr>
            <a:spLocks noChangeArrowheads="1"/>
          </p:cNvSpPr>
          <p:nvPr/>
        </p:nvSpPr>
        <p:spPr bwMode="auto">
          <a:xfrm>
            <a:off x="1511300" y="4765675"/>
            <a:ext cx="2305050" cy="1150938"/>
          </a:xfrm>
          <a:prstGeom prst="rect">
            <a:avLst/>
          </a:prstGeom>
          <a:solidFill>
            <a:schemeClr val="tx1"/>
          </a:solidFill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304" name="Line 19"/>
          <p:cNvSpPr>
            <a:spLocks noChangeShapeType="1"/>
          </p:cNvSpPr>
          <p:nvPr/>
        </p:nvSpPr>
        <p:spPr bwMode="auto">
          <a:xfrm flipH="1">
            <a:off x="1619250" y="2630488"/>
            <a:ext cx="360363" cy="2160587"/>
          </a:xfrm>
          <a:prstGeom prst="line">
            <a:avLst/>
          </a:prstGeom>
          <a:noFill/>
          <a:ln w="19050" cap="sq">
            <a:solidFill>
              <a:srgbClr val="FF0000"/>
            </a:solidFill>
            <a:round/>
            <a:headEnd type="none" w="sm" len="sm"/>
            <a:tailEnd type="triangle" w="med" len="med"/>
          </a:ln>
        </p:spPr>
        <p:txBody>
          <a:bodyPr/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305" name="Rectangle 20"/>
          <p:cNvSpPr>
            <a:spLocks noChangeArrowheads="1"/>
          </p:cNvSpPr>
          <p:nvPr/>
        </p:nvSpPr>
        <p:spPr bwMode="auto">
          <a:xfrm>
            <a:off x="5751513" y="2144713"/>
            <a:ext cx="190500" cy="206375"/>
          </a:xfrm>
          <a:prstGeom prst="rect">
            <a:avLst/>
          </a:prstGeom>
          <a:noFill/>
          <a:ln w="25400" cap="sq">
            <a:solidFill>
              <a:srgbClr val="FFFF00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306" name="Line 21"/>
          <p:cNvSpPr>
            <a:spLocks noChangeShapeType="1"/>
          </p:cNvSpPr>
          <p:nvPr/>
        </p:nvSpPr>
        <p:spPr bwMode="auto">
          <a:xfrm flipH="1">
            <a:off x="5688013" y="2343150"/>
            <a:ext cx="215900" cy="2916238"/>
          </a:xfrm>
          <a:prstGeom prst="line">
            <a:avLst/>
          </a:prstGeom>
          <a:noFill/>
          <a:ln w="19050" cap="sq">
            <a:solidFill>
              <a:srgbClr val="FF0000"/>
            </a:solidFill>
            <a:round/>
            <a:headEnd type="none" w="sm" len="sm"/>
            <a:tailEnd type="triangle" w="med" len="med"/>
          </a:ln>
        </p:spPr>
        <p:txBody>
          <a:bodyPr/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307" name="Oval 22"/>
          <p:cNvSpPr>
            <a:spLocks noChangeArrowheads="1"/>
          </p:cNvSpPr>
          <p:nvPr/>
        </p:nvSpPr>
        <p:spPr bwMode="auto">
          <a:xfrm>
            <a:off x="1511300" y="5114925"/>
            <a:ext cx="36513" cy="36513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308" name="Oval 23"/>
          <p:cNvSpPr>
            <a:spLocks noChangeArrowheads="1"/>
          </p:cNvSpPr>
          <p:nvPr/>
        </p:nvSpPr>
        <p:spPr bwMode="auto">
          <a:xfrm>
            <a:off x="5534025" y="5646738"/>
            <a:ext cx="36513" cy="36512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309" name="Oval 24"/>
          <p:cNvSpPr>
            <a:spLocks noChangeArrowheads="1"/>
          </p:cNvSpPr>
          <p:nvPr/>
        </p:nvSpPr>
        <p:spPr bwMode="auto">
          <a:xfrm>
            <a:off x="1619250" y="4827588"/>
            <a:ext cx="36513" cy="36512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2310" name="Oval 25"/>
          <p:cNvSpPr>
            <a:spLocks noChangeArrowheads="1"/>
          </p:cNvSpPr>
          <p:nvPr/>
        </p:nvSpPr>
        <p:spPr bwMode="auto">
          <a:xfrm>
            <a:off x="5651500" y="5367338"/>
            <a:ext cx="36513" cy="36512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05FBD64-75B6-4164-AE5C-6E36A5D81E0D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27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056306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Automatic Scale Selection</a:t>
            </a:r>
            <a:endParaRPr lang="de-CH" smtClean="0"/>
          </a:p>
        </p:txBody>
      </p:sp>
      <p:sp>
        <p:nvSpPr>
          <p:cNvPr id="1331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smtClean="0"/>
              <a:t>Function responses for increasing scale (scale signature) </a:t>
            </a:r>
            <a:endParaRPr lang="de-CH" sz="2400" smtClean="0"/>
          </a:p>
          <a:p>
            <a:endParaRPr lang="de-CH" sz="2400" smtClean="0"/>
          </a:p>
        </p:txBody>
      </p:sp>
      <p:graphicFrame>
        <p:nvGraphicFramePr>
          <p:cNvPr id="13314" name="Object 4"/>
          <p:cNvGraphicFramePr>
            <a:graphicFrameLocks noChangeAspect="1"/>
          </p:cNvGraphicFramePr>
          <p:nvPr/>
        </p:nvGraphicFramePr>
        <p:xfrm>
          <a:off x="2093913" y="6207125"/>
          <a:ext cx="1038225" cy="277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301" name="Equation" r:id="rId4" imgW="901440" imgH="241200" progId="Equation.3">
                  <p:embed/>
                </p:oleObj>
              </mc:Choice>
              <mc:Fallback>
                <p:oleObj name="Equation" r:id="rId4" imgW="90144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93913" y="6207125"/>
                        <a:ext cx="1038225" cy="2778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3319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304925" y="4710113"/>
            <a:ext cx="2619375" cy="14859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</p:pic>
      <p:pic>
        <p:nvPicPr>
          <p:cNvPr id="13320" name="Picture 5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042988" y="1766888"/>
            <a:ext cx="3313112" cy="2649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21" name="Picture 6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265738" y="1803400"/>
            <a:ext cx="2619375" cy="2663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322" name="Rectangle 7"/>
          <p:cNvSpPr>
            <a:spLocks noChangeArrowheads="1"/>
          </p:cNvSpPr>
          <p:nvPr/>
        </p:nvSpPr>
        <p:spPr bwMode="auto">
          <a:xfrm>
            <a:off x="1843088" y="2349500"/>
            <a:ext cx="260350" cy="269875"/>
          </a:xfrm>
          <a:prstGeom prst="rect">
            <a:avLst/>
          </a:prstGeom>
          <a:noFill/>
          <a:ln w="25400" cap="sq">
            <a:solidFill>
              <a:srgbClr val="FFFF00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2" name="Group 8"/>
          <p:cNvGrpSpPr>
            <a:grpSpLocks/>
          </p:cNvGrpSpPr>
          <p:nvPr/>
        </p:nvGrpSpPr>
        <p:grpSpPr bwMode="auto">
          <a:xfrm>
            <a:off x="5821363" y="2208213"/>
            <a:ext cx="73025" cy="73025"/>
            <a:chOff x="1292" y="2205"/>
            <a:chExt cx="46" cy="46"/>
          </a:xfrm>
        </p:grpSpPr>
        <p:sp>
          <p:nvSpPr>
            <p:cNvPr id="13339" name="Line 9"/>
            <p:cNvSpPr>
              <a:spLocks noChangeShapeType="1"/>
            </p:cNvSpPr>
            <p:nvPr/>
          </p:nvSpPr>
          <p:spPr bwMode="auto">
            <a:xfrm>
              <a:off x="1292" y="2205"/>
              <a:ext cx="46" cy="46"/>
            </a:xfrm>
            <a:prstGeom prst="line">
              <a:avLst/>
            </a:prstGeom>
            <a:noFill/>
            <a:ln w="25400" cap="sq">
              <a:solidFill>
                <a:srgbClr val="FFFF00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3340" name="Line 10"/>
            <p:cNvSpPr>
              <a:spLocks noChangeShapeType="1"/>
            </p:cNvSpPr>
            <p:nvPr/>
          </p:nvSpPr>
          <p:spPr bwMode="auto">
            <a:xfrm flipH="1">
              <a:off x="1293" y="2205"/>
              <a:ext cx="45" cy="46"/>
            </a:xfrm>
            <a:prstGeom prst="line">
              <a:avLst/>
            </a:prstGeom>
            <a:noFill/>
            <a:ln w="25400" cap="sq">
              <a:solidFill>
                <a:srgbClr val="FFFF00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</p:grpSp>
      <p:grpSp>
        <p:nvGrpSpPr>
          <p:cNvPr id="3" name="Group 11"/>
          <p:cNvGrpSpPr>
            <a:grpSpLocks/>
          </p:cNvGrpSpPr>
          <p:nvPr/>
        </p:nvGrpSpPr>
        <p:grpSpPr bwMode="auto">
          <a:xfrm>
            <a:off x="1943100" y="2451100"/>
            <a:ext cx="73025" cy="73025"/>
            <a:chOff x="1292" y="2205"/>
            <a:chExt cx="46" cy="46"/>
          </a:xfrm>
        </p:grpSpPr>
        <p:sp>
          <p:nvSpPr>
            <p:cNvPr id="13337" name="Line 12"/>
            <p:cNvSpPr>
              <a:spLocks noChangeShapeType="1"/>
            </p:cNvSpPr>
            <p:nvPr/>
          </p:nvSpPr>
          <p:spPr bwMode="auto">
            <a:xfrm>
              <a:off x="1292" y="2205"/>
              <a:ext cx="46" cy="46"/>
            </a:xfrm>
            <a:prstGeom prst="line">
              <a:avLst/>
            </a:prstGeom>
            <a:noFill/>
            <a:ln w="25400" cap="sq">
              <a:solidFill>
                <a:srgbClr val="FFFF00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3338" name="Line 13"/>
            <p:cNvSpPr>
              <a:spLocks noChangeShapeType="1"/>
            </p:cNvSpPr>
            <p:nvPr/>
          </p:nvSpPr>
          <p:spPr bwMode="auto">
            <a:xfrm flipH="1">
              <a:off x="1293" y="2205"/>
              <a:ext cx="45" cy="46"/>
            </a:xfrm>
            <a:prstGeom prst="line">
              <a:avLst/>
            </a:prstGeom>
            <a:noFill/>
            <a:ln w="25400" cap="sq">
              <a:solidFill>
                <a:srgbClr val="FFFF00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</p:grpSp>
      <p:pic>
        <p:nvPicPr>
          <p:cNvPr id="13325" name="Picture 14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5327650" y="4683125"/>
            <a:ext cx="2562225" cy="142875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</p:pic>
      <p:sp>
        <p:nvSpPr>
          <p:cNvPr id="13326" name="Rectangle 15"/>
          <p:cNvSpPr>
            <a:spLocks noChangeArrowheads="1"/>
          </p:cNvSpPr>
          <p:nvPr/>
        </p:nvSpPr>
        <p:spPr bwMode="auto">
          <a:xfrm>
            <a:off x="5472113" y="4756150"/>
            <a:ext cx="2303462" cy="1116013"/>
          </a:xfrm>
          <a:prstGeom prst="rect">
            <a:avLst/>
          </a:prstGeom>
          <a:solidFill>
            <a:schemeClr val="tx1"/>
          </a:solidFill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>
              <a:solidFill>
                <a:prstClr val="black"/>
              </a:solidFill>
              <a:latin typeface="Calibri"/>
            </a:endParaRPr>
          </a:p>
        </p:txBody>
      </p:sp>
      <p:graphicFrame>
        <p:nvGraphicFramePr>
          <p:cNvPr id="13315" name="Object 5"/>
          <p:cNvGraphicFramePr>
            <a:graphicFrameLocks noChangeAspect="1"/>
          </p:cNvGraphicFramePr>
          <p:nvPr/>
        </p:nvGraphicFramePr>
        <p:xfrm>
          <a:off x="5953125" y="6153150"/>
          <a:ext cx="1301750" cy="334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302" name="Equation" r:id="rId10" imgW="939600" imgH="241200" progId="Equation.3">
                  <p:embed/>
                </p:oleObj>
              </mc:Choice>
              <mc:Fallback>
                <p:oleObj name="Equation" r:id="rId10" imgW="93960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53125" y="6153150"/>
                        <a:ext cx="1301750" cy="3349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327" name="Rectangle 17"/>
          <p:cNvSpPr>
            <a:spLocks noChangeArrowheads="1"/>
          </p:cNvSpPr>
          <p:nvPr/>
        </p:nvSpPr>
        <p:spPr bwMode="auto">
          <a:xfrm>
            <a:off x="1511300" y="4765675"/>
            <a:ext cx="2305050" cy="1150938"/>
          </a:xfrm>
          <a:prstGeom prst="rect">
            <a:avLst/>
          </a:prstGeom>
          <a:solidFill>
            <a:schemeClr val="tx1"/>
          </a:solidFill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328" name="Line 19"/>
          <p:cNvSpPr>
            <a:spLocks noChangeShapeType="1"/>
          </p:cNvSpPr>
          <p:nvPr/>
        </p:nvSpPr>
        <p:spPr bwMode="auto">
          <a:xfrm flipH="1">
            <a:off x="1763713" y="2630488"/>
            <a:ext cx="215900" cy="2052637"/>
          </a:xfrm>
          <a:prstGeom prst="line">
            <a:avLst/>
          </a:prstGeom>
          <a:noFill/>
          <a:ln w="19050" cap="sq">
            <a:solidFill>
              <a:srgbClr val="FF0000"/>
            </a:solidFill>
            <a:round/>
            <a:headEnd type="none" w="sm" len="sm"/>
            <a:tailEnd type="triangle" w="med" len="med"/>
          </a:ln>
        </p:spPr>
        <p:txBody>
          <a:bodyPr/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329" name="Rectangle 20"/>
          <p:cNvSpPr>
            <a:spLocks noChangeArrowheads="1"/>
          </p:cNvSpPr>
          <p:nvPr/>
        </p:nvSpPr>
        <p:spPr bwMode="auto">
          <a:xfrm>
            <a:off x="5722938" y="2106613"/>
            <a:ext cx="260350" cy="269875"/>
          </a:xfrm>
          <a:prstGeom prst="rect">
            <a:avLst/>
          </a:prstGeom>
          <a:noFill/>
          <a:ln w="25400" cap="sq">
            <a:solidFill>
              <a:srgbClr val="FFFF00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330" name="Line 21"/>
          <p:cNvSpPr>
            <a:spLocks noChangeShapeType="1"/>
          </p:cNvSpPr>
          <p:nvPr/>
        </p:nvSpPr>
        <p:spPr bwMode="auto">
          <a:xfrm flipH="1">
            <a:off x="5795963" y="2343150"/>
            <a:ext cx="107950" cy="2663825"/>
          </a:xfrm>
          <a:prstGeom prst="line">
            <a:avLst/>
          </a:prstGeom>
          <a:noFill/>
          <a:ln w="19050" cap="sq">
            <a:solidFill>
              <a:srgbClr val="FF0000"/>
            </a:solidFill>
            <a:round/>
            <a:headEnd type="none" w="sm" len="sm"/>
            <a:tailEnd type="triangle" w="med" len="med"/>
          </a:ln>
        </p:spPr>
        <p:txBody>
          <a:bodyPr/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331" name="Oval 22"/>
          <p:cNvSpPr>
            <a:spLocks noChangeArrowheads="1"/>
          </p:cNvSpPr>
          <p:nvPr/>
        </p:nvSpPr>
        <p:spPr bwMode="auto">
          <a:xfrm>
            <a:off x="1511300" y="5114925"/>
            <a:ext cx="36513" cy="36513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332" name="Oval 23"/>
          <p:cNvSpPr>
            <a:spLocks noChangeArrowheads="1"/>
          </p:cNvSpPr>
          <p:nvPr/>
        </p:nvSpPr>
        <p:spPr bwMode="auto">
          <a:xfrm>
            <a:off x="5534025" y="5646738"/>
            <a:ext cx="36513" cy="36512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333" name="Oval 24"/>
          <p:cNvSpPr>
            <a:spLocks noChangeArrowheads="1"/>
          </p:cNvSpPr>
          <p:nvPr/>
        </p:nvSpPr>
        <p:spPr bwMode="auto">
          <a:xfrm>
            <a:off x="1619250" y="4827588"/>
            <a:ext cx="36513" cy="36512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334" name="Oval 25"/>
          <p:cNvSpPr>
            <a:spLocks noChangeArrowheads="1"/>
          </p:cNvSpPr>
          <p:nvPr/>
        </p:nvSpPr>
        <p:spPr bwMode="auto">
          <a:xfrm>
            <a:off x="5651500" y="5367338"/>
            <a:ext cx="36513" cy="36512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335" name="Oval 26"/>
          <p:cNvSpPr>
            <a:spLocks noChangeArrowheads="1"/>
          </p:cNvSpPr>
          <p:nvPr/>
        </p:nvSpPr>
        <p:spPr bwMode="auto">
          <a:xfrm>
            <a:off x="1727200" y="4745038"/>
            <a:ext cx="36513" cy="36512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336" name="Oval 27"/>
          <p:cNvSpPr>
            <a:spLocks noChangeArrowheads="1"/>
          </p:cNvSpPr>
          <p:nvPr/>
        </p:nvSpPr>
        <p:spPr bwMode="auto">
          <a:xfrm>
            <a:off x="5795963" y="5114925"/>
            <a:ext cx="36512" cy="36513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05FBD64-75B6-4164-AE5C-6E36A5D81E0D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28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515596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Automatic Scale Selection</a:t>
            </a:r>
            <a:endParaRPr lang="de-CH" smtClean="0"/>
          </a:p>
        </p:txBody>
      </p:sp>
      <p:sp>
        <p:nvSpPr>
          <p:cNvPr id="1434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smtClean="0"/>
              <a:t>Function responses for increasing scale (scale signature) </a:t>
            </a:r>
            <a:endParaRPr lang="de-CH" sz="2400" smtClean="0"/>
          </a:p>
          <a:p>
            <a:endParaRPr lang="de-CH" sz="2400" smtClean="0"/>
          </a:p>
        </p:txBody>
      </p:sp>
      <p:graphicFrame>
        <p:nvGraphicFramePr>
          <p:cNvPr id="14338" name="Object 4"/>
          <p:cNvGraphicFramePr>
            <a:graphicFrameLocks noChangeAspect="1"/>
          </p:cNvGraphicFramePr>
          <p:nvPr/>
        </p:nvGraphicFramePr>
        <p:xfrm>
          <a:off x="2093913" y="6207125"/>
          <a:ext cx="1038225" cy="277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2325" name="Equation" r:id="rId4" imgW="901440" imgH="241200" progId="Equation.3">
                  <p:embed/>
                </p:oleObj>
              </mc:Choice>
              <mc:Fallback>
                <p:oleObj name="Equation" r:id="rId4" imgW="90144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93913" y="6207125"/>
                        <a:ext cx="1038225" cy="2778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4343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304925" y="4710113"/>
            <a:ext cx="2619375" cy="14859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</p:pic>
      <p:pic>
        <p:nvPicPr>
          <p:cNvPr id="14344" name="Picture 5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042988" y="1766888"/>
            <a:ext cx="3313112" cy="2649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45" name="Picture 6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265738" y="1803400"/>
            <a:ext cx="2619375" cy="2663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346" name="Rectangle 7"/>
          <p:cNvSpPr>
            <a:spLocks noChangeArrowheads="1"/>
          </p:cNvSpPr>
          <p:nvPr/>
        </p:nvSpPr>
        <p:spPr bwMode="auto">
          <a:xfrm>
            <a:off x="1804988" y="2311400"/>
            <a:ext cx="325437" cy="344488"/>
          </a:xfrm>
          <a:prstGeom prst="rect">
            <a:avLst/>
          </a:prstGeom>
          <a:noFill/>
          <a:ln w="25400" cap="sq">
            <a:solidFill>
              <a:srgbClr val="FFFF00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2" name="Group 8"/>
          <p:cNvGrpSpPr>
            <a:grpSpLocks/>
          </p:cNvGrpSpPr>
          <p:nvPr/>
        </p:nvGrpSpPr>
        <p:grpSpPr bwMode="auto">
          <a:xfrm>
            <a:off x="5821363" y="2208213"/>
            <a:ext cx="73025" cy="73025"/>
            <a:chOff x="1292" y="2205"/>
            <a:chExt cx="46" cy="46"/>
          </a:xfrm>
        </p:grpSpPr>
        <p:sp>
          <p:nvSpPr>
            <p:cNvPr id="14365" name="Line 9"/>
            <p:cNvSpPr>
              <a:spLocks noChangeShapeType="1"/>
            </p:cNvSpPr>
            <p:nvPr/>
          </p:nvSpPr>
          <p:spPr bwMode="auto">
            <a:xfrm>
              <a:off x="1292" y="2205"/>
              <a:ext cx="46" cy="46"/>
            </a:xfrm>
            <a:prstGeom prst="line">
              <a:avLst/>
            </a:prstGeom>
            <a:noFill/>
            <a:ln w="25400" cap="sq">
              <a:solidFill>
                <a:srgbClr val="FFFF00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4366" name="Line 10"/>
            <p:cNvSpPr>
              <a:spLocks noChangeShapeType="1"/>
            </p:cNvSpPr>
            <p:nvPr/>
          </p:nvSpPr>
          <p:spPr bwMode="auto">
            <a:xfrm flipH="1">
              <a:off x="1293" y="2205"/>
              <a:ext cx="45" cy="46"/>
            </a:xfrm>
            <a:prstGeom prst="line">
              <a:avLst/>
            </a:prstGeom>
            <a:noFill/>
            <a:ln w="25400" cap="sq">
              <a:solidFill>
                <a:srgbClr val="FFFF00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</p:grpSp>
      <p:grpSp>
        <p:nvGrpSpPr>
          <p:cNvPr id="3" name="Group 11"/>
          <p:cNvGrpSpPr>
            <a:grpSpLocks/>
          </p:cNvGrpSpPr>
          <p:nvPr/>
        </p:nvGrpSpPr>
        <p:grpSpPr bwMode="auto">
          <a:xfrm>
            <a:off x="1943100" y="2451100"/>
            <a:ext cx="73025" cy="73025"/>
            <a:chOff x="1292" y="2205"/>
            <a:chExt cx="46" cy="46"/>
          </a:xfrm>
        </p:grpSpPr>
        <p:sp>
          <p:nvSpPr>
            <p:cNvPr id="14363" name="Line 12"/>
            <p:cNvSpPr>
              <a:spLocks noChangeShapeType="1"/>
            </p:cNvSpPr>
            <p:nvPr/>
          </p:nvSpPr>
          <p:spPr bwMode="auto">
            <a:xfrm>
              <a:off x="1292" y="2205"/>
              <a:ext cx="46" cy="46"/>
            </a:xfrm>
            <a:prstGeom prst="line">
              <a:avLst/>
            </a:prstGeom>
            <a:noFill/>
            <a:ln w="25400" cap="sq">
              <a:solidFill>
                <a:srgbClr val="FFFF00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4364" name="Line 13"/>
            <p:cNvSpPr>
              <a:spLocks noChangeShapeType="1"/>
            </p:cNvSpPr>
            <p:nvPr/>
          </p:nvSpPr>
          <p:spPr bwMode="auto">
            <a:xfrm flipH="1">
              <a:off x="1293" y="2205"/>
              <a:ext cx="45" cy="46"/>
            </a:xfrm>
            <a:prstGeom prst="line">
              <a:avLst/>
            </a:prstGeom>
            <a:noFill/>
            <a:ln w="25400" cap="sq">
              <a:solidFill>
                <a:srgbClr val="FFFF00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</p:grpSp>
      <p:pic>
        <p:nvPicPr>
          <p:cNvPr id="14349" name="Picture 14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5327650" y="4683125"/>
            <a:ext cx="2562225" cy="142875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</p:pic>
      <p:sp>
        <p:nvSpPr>
          <p:cNvPr id="14350" name="Rectangle 15"/>
          <p:cNvSpPr>
            <a:spLocks noChangeArrowheads="1"/>
          </p:cNvSpPr>
          <p:nvPr/>
        </p:nvSpPr>
        <p:spPr bwMode="auto">
          <a:xfrm>
            <a:off x="5472113" y="4756150"/>
            <a:ext cx="2303462" cy="1116013"/>
          </a:xfrm>
          <a:prstGeom prst="rect">
            <a:avLst/>
          </a:prstGeom>
          <a:solidFill>
            <a:schemeClr val="tx1"/>
          </a:solidFill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>
              <a:solidFill>
                <a:prstClr val="black"/>
              </a:solidFill>
              <a:latin typeface="Calibri"/>
            </a:endParaRPr>
          </a:p>
        </p:txBody>
      </p:sp>
      <p:graphicFrame>
        <p:nvGraphicFramePr>
          <p:cNvPr id="14339" name="Object 5"/>
          <p:cNvGraphicFramePr>
            <a:graphicFrameLocks noChangeAspect="1"/>
          </p:cNvGraphicFramePr>
          <p:nvPr/>
        </p:nvGraphicFramePr>
        <p:xfrm>
          <a:off x="5953125" y="6153150"/>
          <a:ext cx="1301750" cy="334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2326" name="Equation" r:id="rId10" imgW="939600" imgH="241200" progId="Equation.3">
                  <p:embed/>
                </p:oleObj>
              </mc:Choice>
              <mc:Fallback>
                <p:oleObj name="Equation" r:id="rId10" imgW="93960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53125" y="6153150"/>
                        <a:ext cx="1301750" cy="3349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351" name="Rectangle 17"/>
          <p:cNvSpPr>
            <a:spLocks noChangeArrowheads="1"/>
          </p:cNvSpPr>
          <p:nvPr/>
        </p:nvSpPr>
        <p:spPr bwMode="auto">
          <a:xfrm>
            <a:off x="1511300" y="4765675"/>
            <a:ext cx="2305050" cy="1150938"/>
          </a:xfrm>
          <a:prstGeom prst="rect">
            <a:avLst/>
          </a:prstGeom>
          <a:solidFill>
            <a:schemeClr val="tx1"/>
          </a:solidFill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352" name="Line 19"/>
          <p:cNvSpPr>
            <a:spLocks noChangeShapeType="1"/>
          </p:cNvSpPr>
          <p:nvPr/>
        </p:nvSpPr>
        <p:spPr bwMode="auto">
          <a:xfrm flipH="1">
            <a:off x="1908175" y="2630488"/>
            <a:ext cx="71438" cy="2160587"/>
          </a:xfrm>
          <a:prstGeom prst="line">
            <a:avLst/>
          </a:prstGeom>
          <a:noFill/>
          <a:ln w="19050" cap="sq">
            <a:solidFill>
              <a:srgbClr val="FF0000"/>
            </a:solidFill>
            <a:round/>
            <a:headEnd type="none" w="sm" len="sm"/>
            <a:tailEnd type="triangle" w="med" len="med"/>
          </a:ln>
        </p:spPr>
        <p:txBody>
          <a:bodyPr/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353" name="Rectangle 20"/>
          <p:cNvSpPr>
            <a:spLocks noChangeArrowheads="1"/>
          </p:cNvSpPr>
          <p:nvPr/>
        </p:nvSpPr>
        <p:spPr bwMode="auto">
          <a:xfrm>
            <a:off x="5684838" y="2068513"/>
            <a:ext cx="325437" cy="344487"/>
          </a:xfrm>
          <a:prstGeom prst="rect">
            <a:avLst/>
          </a:prstGeom>
          <a:noFill/>
          <a:ln w="25400" cap="sq">
            <a:solidFill>
              <a:srgbClr val="FFFF00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354" name="Line 21"/>
          <p:cNvSpPr>
            <a:spLocks noChangeShapeType="1"/>
          </p:cNvSpPr>
          <p:nvPr/>
        </p:nvSpPr>
        <p:spPr bwMode="auto">
          <a:xfrm>
            <a:off x="5903913" y="2343150"/>
            <a:ext cx="73025" cy="2520950"/>
          </a:xfrm>
          <a:prstGeom prst="line">
            <a:avLst/>
          </a:prstGeom>
          <a:noFill/>
          <a:ln w="19050" cap="sq">
            <a:solidFill>
              <a:srgbClr val="FF0000"/>
            </a:solidFill>
            <a:round/>
            <a:headEnd type="none" w="sm" len="sm"/>
            <a:tailEnd type="triangle" w="med" len="med"/>
          </a:ln>
        </p:spPr>
        <p:txBody>
          <a:bodyPr/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355" name="Oval 22"/>
          <p:cNvSpPr>
            <a:spLocks noChangeArrowheads="1"/>
          </p:cNvSpPr>
          <p:nvPr/>
        </p:nvSpPr>
        <p:spPr bwMode="auto">
          <a:xfrm>
            <a:off x="1511300" y="5114925"/>
            <a:ext cx="36513" cy="36513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356" name="Oval 23"/>
          <p:cNvSpPr>
            <a:spLocks noChangeArrowheads="1"/>
          </p:cNvSpPr>
          <p:nvPr/>
        </p:nvSpPr>
        <p:spPr bwMode="auto">
          <a:xfrm>
            <a:off x="5534025" y="5646738"/>
            <a:ext cx="36513" cy="36512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357" name="Oval 24"/>
          <p:cNvSpPr>
            <a:spLocks noChangeArrowheads="1"/>
          </p:cNvSpPr>
          <p:nvPr/>
        </p:nvSpPr>
        <p:spPr bwMode="auto">
          <a:xfrm>
            <a:off x="1584325" y="4899025"/>
            <a:ext cx="36513" cy="36513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358" name="Oval 25"/>
          <p:cNvSpPr>
            <a:spLocks noChangeArrowheads="1"/>
          </p:cNvSpPr>
          <p:nvPr/>
        </p:nvSpPr>
        <p:spPr bwMode="auto">
          <a:xfrm>
            <a:off x="5651500" y="5367338"/>
            <a:ext cx="36513" cy="36512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359" name="Oval 26"/>
          <p:cNvSpPr>
            <a:spLocks noChangeArrowheads="1"/>
          </p:cNvSpPr>
          <p:nvPr/>
        </p:nvSpPr>
        <p:spPr bwMode="auto">
          <a:xfrm>
            <a:off x="1727200" y="4745038"/>
            <a:ext cx="36513" cy="36512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360" name="Oval 27"/>
          <p:cNvSpPr>
            <a:spLocks noChangeArrowheads="1"/>
          </p:cNvSpPr>
          <p:nvPr/>
        </p:nvSpPr>
        <p:spPr bwMode="auto">
          <a:xfrm>
            <a:off x="5795963" y="5114925"/>
            <a:ext cx="36512" cy="36513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361" name="Oval 28"/>
          <p:cNvSpPr>
            <a:spLocks noChangeArrowheads="1"/>
          </p:cNvSpPr>
          <p:nvPr/>
        </p:nvSpPr>
        <p:spPr bwMode="auto">
          <a:xfrm>
            <a:off x="5975350" y="4935538"/>
            <a:ext cx="36513" cy="36512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362" name="Oval 29"/>
          <p:cNvSpPr>
            <a:spLocks noChangeArrowheads="1"/>
          </p:cNvSpPr>
          <p:nvPr/>
        </p:nvSpPr>
        <p:spPr bwMode="auto">
          <a:xfrm>
            <a:off x="1906588" y="4846638"/>
            <a:ext cx="36512" cy="36512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05FBD64-75B6-4164-AE5C-6E36A5D81E0D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29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646415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41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9231" y="4072731"/>
            <a:ext cx="8944769" cy="4525963"/>
          </a:xfrm>
        </p:spPr>
        <p:txBody>
          <a:bodyPr/>
          <a:lstStyle/>
          <a:p>
            <a:r>
              <a:rPr lang="en-US" dirty="0" smtClean="0"/>
              <a:t>Imagine plotting a function measuring how much change occurs for any given movement</a:t>
            </a:r>
          </a:p>
          <a:p>
            <a:endParaRPr lang="en-US" sz="2800" dirty="0"/>
          </a:p>
        </p:txBody>
      </p:sp>
      <p:sp>
        <p:nvSpPr>
          <p:cNvPr id="2224132" name="Rectangle 4"/>
          <p:cNvSpPr>
            <a:spLocks noChangeArrowheads="1"/>
          </p:cNvSpPr>
          <p:nvPr/>
        </p:nvSpPr>
        <p:spPr bwMode="auto">
          <a:xfrm>
            <a:off x="330200" y="268289"/>
            <a:ext cx="2362200" cy="2209800"/>
          </a:xfrm>
          <a:prstGeom prst="rect">
            <a:avLst/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224276" name="Freeform 148"/>
          <p:cNvSpPr>
            <a:spLocks/>
          </p:cNvSpPr>
          <p:nvPr/>
        </p:nvSpPr>
        <p:spPr bwMode="auto">
          <a:xfrm>
            <a:off x="787400" y="649289"/>
            <a:ext cx="1917700" cy="18415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208" y="672"/>
              </a:cxn>
              <a:cxn ang="0">
                <a:pos x="1208" y="1160"/>
              </a:cxn>
              <a:cxn ang="0">
                <a:pos x="0" y="1160"/>
              </a:cxn>
              <a:cxn ang="0">
                <a:pos x="0" y="0"/>
              </a:cxn>
            </a:cxnLst>
            <a:rect l="0" t="0" r="r" b="b"/>
            <a:pathLst>
              <a:path w="1208" h="1160">
                <a:moveTo>
                  <a:pt x="0" y="0"/>
                </a:moveTo>
                <a:lnTo>
                  <a:pt x="1208" y="672"/>
                </a:lnTo>
                <a:lnTo>
                  <a:pt x="1208" y="1160"/>
                </a:lnTo>
                <a:lnTo>
                  <a:pt x="0" y="116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224133" name="Text Box 5"/>
          <p:cNvSpPr txBox="1">
            <a:spLocks noChangeArrowheads="1"/>
          </p:cNvSpPr>
          <p:nvPr/>
        </p:nvSpPr>
        <p:spPr bwMode="auto">
          <a:xfrm>
            <a:off x="558800" y="2668589"/>
            <a:ext cx="2057400" cy="118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</a:pPr>
            <a:r>
              <a:rPr lang="en-US" sz="2400" dirty="0">
                <a:solidFill>
                  <a:srgbClr val="003399"/>
                </a:solidFill>
                <a:latin typeface="Times New Roman" charset="0"/>
                <a:ea typeface="Times New Roman" charset="0"/>
                <a:cs typeface="Times New Roman" charset="0"/>
              </a:rPr>
              <a:t>“flat”</a:t>
            </a:r>
            <a:r>
              <a:rPr lang="en-US" sz="2400" dirty="0">
                <a:solidFill>
                  <a:prstClr val="black"/>
                </a:solidFill>
                <a:latin typeface="Times New Roman" charset="0"/>
                <a:ea typeface="Times New Roman" charset="0"/>
                <a:cs typeface="Times New Roman" charset="0"/>
              </a:rPr>
              <a:t> region:</a:t>
            </a:r>
            <a:br>
              <a:rPr lang="en-US" sz="2400" dirty="0">
                <a:solidFill>
                  <a:prstClr val="black"/>
                </a:solidFill>
                <a:latin typeface="Times New Roman" charset="0"/>
                <a:ea typeface="Times New Roman" charset="0"/>
                <a:cs typeface="Times New Roman" charset="0"/>
              </a:rPr>
            </a:br>
            <a:r>
              <a:rPr lang="en-US" sz="2400" dirty="0">
                <a:solidFill>
                  <a:prstClr val="black"/>
                </a:solidFill>
                <a:latin typeface="Times New Roman" charset="0"/>
                <a:ea typeface="Times New Roman" charset="0"/>
                <a:cs typeface="Times New Roman" charset="0"/>
              </a:rPr>
              <a:t>no change in all directions</a:t>
            </a:r>
            <a:endParaRPr lang="ru-RU" sz="2400" dirty="0">
              <a:solidFill>
                <a:prstClr val="black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grpSp>
        <p:nvGrpSpPr>
          <p:cNvPr id="2" name="Group 6"/>
          <p:cNvGrpSpPr>
            <a:grpSpLocks/>
          </p:cNvGrpSpPr>
          <p:nvPr/>
        </p:nvGrpSpPr>
        <p:grpSpPr bwMode="auto">
          <a:xfrm>
            <a:off x="1168400" y="1487489"/>
            <a:ext cx="703263" cy="677863"/>
            <a:chOff x="892" y="1801"/>
            <a:chExt cx="443" cy="427"/>
          </a:xfrm>
        </p:grpSpPr>
        <p:sp>
          <p:nvSpPr>
            <p:cNvPr id="2224135" name="Rectangle 7"/>
            <p:cNvSpPr>
              <a:spLocks noChangeArrowheads="1"/>
            </p:cNvSpPr>
            <p:nvPr/>
          </p:nvSpPr>
          <p:spPr bwMode="auto">
            <a:xfrm>
              <a:off x="960" y="1872"/>
              <a:ext cx="306" cy="296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224136" name="Line 8"/>
            <p:cNvSpPr>
              <a:spLocks noChangeShapeType="1"/>
            </p:cNvSpPr>
            <p:nvPr/>
          </p:nvSpPr>
          <p:spPr bwMode="auto">
            <a:xfrm flipV="1">
              <a:off x="1263" y="1811"/>
              <a:ext cx="57" cy="6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sm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224137" name="Line 9"/>
            <p:cNvSpPr>
              <a:spLocks noChangeShapeType="1"/>
            </p:cNvSpPr>
            <p:nvPr/>
          </p:nvSpPr>
          <p:spPr bwMode="auto">
            <a:xfrm>
              <a:off x="1275" y="2169"/>
              <a:ext cx="60" cy="5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sm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224138" name="Line 10"/>
            <p:cNvSpPr>
              <a:spLocks noChangeShapeType="1"/>
            </p:cNvSpPr>
            <p:nvPr/>
          </p:nvSpPr>
          <p:spPr bwMode="auto">
            <a:xfrm flipH="1">
              <a:off x="892" y="2170"/>
              <a:ext cx="68" cy="5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sm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224139" name="Line 11"/>
            <p:cNvSpPr>
              <a:spLocks noChangeShapeType="1"/>
            </p:cNvSpPr>
            <p:nvPr/>
          </p:nvSpPr>
          <p:spPr bwMode="auto">
            <a:xfrm flipH="1" flipV="1">
              <a:off x="898" y="1801"/>
              <a:ext cx="62" cy="7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sm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2224170" name="Freeform 42"/>
          <p:cNvSpPr>
            <a:spLocks/>
          </p:cNvSpPr>
          <p:nvPr/>
        </p:nvSpPr>
        <p:spPr bwMode="auto">
          <a:xfrm>
            <a:off x="787400" y="649289"/>
            <a:ext cx="1892300" cy="1816100"/>
          </a:xfrm>
          <a:custGeom>
            <a:avLst/>
            <a:gdLst/>
            <a:ahLst/>
            <a:cxnLst>
              <a:cxn ang="0">
                <a:pos x="0" y="912"/>
              </a:cxn>
              <a:cxn ang="0">
                <a:pos x="0" y="0"/>
              </a:cxn>
              <a:cxn ang="0">
                <a:pos x="1008" y="528"/>
              </a:cxn>
            </a:cxnLst>
            <a:rect l="0" t="0" r="r" b="b"/>
            <a:pathLst>
              <a:path w="1008" h="912">
                <a:moveTo>
                  <a:pt x="0" y="912"/>
                </a:moveTo>
                <a:lnTo>
                  <a:pt x="0" y="0"/>
                </a:lnTo>
                <a:lnTo>
                  <a:pt x="1008" y="528"/>
                </a:lnTo>
              </a:path>
            </a:pathLst>
          </a:custGeom>
          <a:noFill/>
          <a:ln w="41275" cap="flat" cmpd="sng">
            <a:solidFill>
              <a:schemeClr val="tx1"/>
            </a:solidFill>
            <a:prstDash val="solid"/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155" name="Group 154"/>
          <p:cNvGrpSpPr/>
          <p:nvPr/>
        </p:nvGrpSpPr>
        <p:grpSpPr>
          <a:xfrm>
            <a:off x="6045200" y="268289"/>
            <a:ext cx="2438400" cy="3587750"/>
            <a:chOff x="6032500" y="2489200"/>
            <a:chExt cx="2438400" cy="3587750"/>
          </a:xfrm>
        </p:grpSpPr>
        <p:sp>
          <p:nvSpPr>
            <p:cNvPr id="2224224" name="Rectangle 96"/>
            <p:cNvSpPr>
              <a:spLocks noChangeArrowheads="1"/>
            </p:cNvSpPr>
            <p:nvPr/>
          </p:nvSpPr>
          <p:spPr bwMode="auto">
            <a:xfrm>
              <a:off x="6032500" y="2489200"/>
              <a:ext cx="2362200" cy="2209800"/>
            </a:xfrm>
            <a:prstGeom prst="rect">
              <a:avLst/>
            </a:prstGeom>
            <a:solidFill>
              <a:srgbClr val="C0C0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224278" name="Freeform 150"/>
            <p:cNvSpPr>
              <a:spLocks/>
            </p:cNvSpPr>
            <p:nvPr/>
          </p:nvSpPr>
          <p:spPr bwMode="auto">
            <a:xfrm>
              <a:off x="6477000" y="2857500"/>
              <a:ext cx="1917700" cy="18415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208" y="672"/>
                </a:cxn>
                <a:cxn ang="0">
                  <a:pos x="1208" y="1160"/>
                </a:cxn>
                <a:cxn ang="0">
                  <a:pos x="0" y="1160"/>
                </a:cxn>
                <a:cxn ang="0">
                  <a:pos x="0" y="0"/>
                </a:cxn>
              </a:cxnLst>
              <a:rect l="0" t="0" r="r" b="b"/>
              <a:pathLst>
                <a:path w="1208" h="1160">
                  <a:moveTo>
                    <a:pt x="0" y="0"/>
                  </a:moveTo>
                  <a:lnTo>
                    <a:pt x="1208" y="672"/>
                  </a:lnTo>
                  <a:lnTo>
                    <a:pt x="1208" y="1160"/>
                  </a:lnTo>
                  <a:lnTo>
                    <a:pt x="0" y="11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  <a:spAutoFit/>
            </a:bodyPr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224225" name="Freeform 97"/>
            <p:cNvSpPr>
              <a:spLocks/>
            </p:cNvSpPr>
            <p:nvPr/>
          </p:nvSpPr>
          <p:spPr bwMode="auto">
            <a:xfrm>
              <a:off x="6489700" y="2870200"/>
              <a:ext cx="1905000" cy="1841500"/>
            </a:xfrm>
            <a:custGeom>
              <a:avLst/>
              <a:gdLst/>
              <a:ahLst/>
              <a:cxnLst>
                <a:cxn ang="0">
                  <a:pos x="0" y="912"/>
                </a:cxn>
                <a:cxn ang="0">
                  <a:pos x="0" y="0"/>
                </a:cxn>
                <a:cxn ang="0">
                  <a:pos x="1008" y="528"/>
                </a:cxn>
              </a:cxnLst>
              <a:rect l="0" t="0" r="r" b="b"/>
              <a:pathLst>
                <a:path w="1008" h="912">
                  <a:moveTo>
                    <a:pt x="0" y="912"/>
                  </a:moveTo>
                  <a:lnTo>
                    <a:pt x="0" y="0"/>
                  </a:lnTo>
                  <a:lnTo>
                    <a:pt x="1008" y="528"/>
                  </a:lnTo>
                </a:path>
              </a:pathLst>
            </a:custGeom>
            <a:noFill/>
            <a:ln w="41275" cap="flat" cmpd="sng">
              <a:solidFill>
                <a:schemeClr val="tx1"/>
              </a:solidFill>
              <a:prstDash val="solid"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grpSp>
          <p:nvGrpSpPr>
            <p:cNvPr id="8" name="Group 98"/>
            <p:cNvGrpSpPr>
              <a:grpSpLocks/>
            </p:cNvGrpSpPr>
            <p:nvPr/>
          </p:nvGrpSpPr>
          <p:grpSpPr bwMode="auto">
            <a:xfrm>
              <a:off x="6184900" y="2565400"/>
              <a:ext cx="703263" cy="677863"/>
              <a:chOff x="892" y="1801"/>
              <a:chExt cx="443" cy="427"/>
            </a:xfrm>
          </p:grpSpPr>
          <p:sp>
            <p:nvSpPr>
              <p:cNvPr id="2224227" name="Rectangle 99"/>
              <p:cNvSpPr>
                <a:spLocks noChangeArrowheads="1"/>
              </p:cNvSpPr>
              <p:nvPr/>
            </p:nvSpPr>
            <p:spPr bwMode="auto">
              <a:xfrm>
                <a:off x="960" y="1872"/>
                <a:ext cx="306" cy="296"/>
              </a:xfrm>
              <a:prstGeom prst="rect">
                <a:avLst/>
              </a:prstGeom>
              <a:solidFill>
                <a:schemeClr val="accent1">
                  <a:alpha val="50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2224228" name="Line 100"/>
              <p:cNvSpPr>
                <a:spLocks noChangeShapeType="1"/>
              </p:cNvSpPr>
              <p:nvPr/>
            </p:nvSpPr>
            <p:spPr bwMode="auto">
              <a:xfrm flipV="1">
                <a:off x="1263" y="1811"/>
                <a:ext cx="57" cy="61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sm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2224229" name="Line 101"/>
              <p:cNvSpPr>
                <a:spLocks noChangeShapeType="1"/>
              </p:cNvSpPr>
              <p:nvPr/>
            </p:nvSpPr>
            <p:spPr bwMode="auto">
              <a:xfrm>
                <a:off x="1275" y="2169"/>
                <a:ext cx="60" cy="57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sm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2224230" name="Line 102"/>
              <p:cNvSpPr>
                <a:spLocks noChangeShapeType="1"/>
              </p:cNvSpPr>
              <p:nvPr/>
            </p:nvSpPr>
            <p:spPr bwMode="auto">
              <a:xfrm flipH="1">
                <a:off x="892" y="2170"/>
                <a:ext cx="68" cy="5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sm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2224231" name="Line 103"/>
              <p:cNvSpPr>
                <a:spLocks noChangeShapeType="1"/>
              </p:cNvSpPr>
              <p:nvPr/>
            </p:nvSpPr>
            <p:spPr bwMode="auto">
              <a:xfrm flipH="1" flipV="1">
                <a:off x="898" y="1801"/>
                <a:ext cx="62" cy="71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sm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Calibri"/>
                </a:endParaRPr>
              </a:p>
            </p:txBody>
          </p:sp>
        </p:grpSp>
        <p:sp>
          <p:nvSpPr>
            <p:cNvPr id="2224274" name="Text Box 146"/>
            <p:cNvSpPr txBox="1">
              <a:spLocks noChangeArrowheads="1"/>
            </p:cNvSpPr>
            <p:nvPr/>
          </p:nvSpPr>
          <p:spPr bwMode="auto">
            <a:xfrm>
              <a:off x="6032500" y="4889500"/>
              <a:ext cx="2438400" cy="11874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 sz="2400" dirty="0">
                  <a:solidFill>
                    <a:srgbClr val="003399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“corner”</a:t>
              </a:r>
              <a:r>
                <a:rPr lang="en-US" sz="2400" dirty="0">
                  <a:solidFill>
                    <a:prstClr val="black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:</a:t>
              </a:r>
              <a:br>
                <a:rPr lang="en-US" sz="2400" dirty="0">
                  <a:solidFill>
                    <a:prstClr val="black"/>
                  </a:solidFill>
                  <a:latin typeface="Times New Roman" charset="0"/>
                  <a:ea typeface="Times New Roman" charset="0"/>
                  <a:cs typeface="Times New Roman" charset="0"/>
                </a:rPr>
              </a:br>
              <a:r>
                <a:rPr lang="en-US" sz="2400" dirty="0">
                  <a:solidFill>
                    <a:prstClr val="black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significant change in all directions</a:t>
              </a:r>
              <a:endParaRPr lang="ru-RU" sz="2400" dirty="0">
                <a:solidFill>
                  <a:prstClr val="black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</p:grpSp>
      <p:grpSp>
        <p:nvGrpSpPr>
          <p:cNvPr id="154" name="Group 153"/>
          <p:cNvGrpSpPr/>
          <p:nvPr/>
        </p:nvGrpSpPr>
        <p:grpSpPr>
          <a:xfrm>
            <a:off x="3225800" y="268289"/>
            <a:ext cx="2438400" cy="3587750"/>
            <a:chOff x="3213100" y="2489200"/>
            <a:chExt cx="2438400" cy="3587750"/>
          </a:xfrm>
        </p:grpSpPr>
        <p:sp>
          <p:nvSpPr>
            <p:cNvPr id="2224172" name="Rectangle 44"/>
            <p:cNvSpPr>
              <a:spLocks noChangeArrowheads="1"/>
            </p:cNvSpPr>
            <p:nvPr/>
          </p:nvSpPr>
          <p:spPr bwMode="auto">
            <a:xfrm>
              <a:off x="3213100" y="2489200"/>
              <a:ext cx="2362200" cy="2209800"/>
            </a:xfrm>
            <a:prstGeom prst="rect">
              <a:avLst/>
            </a:prstGeom>
            <a:solidFill>
              <a:srgbClr val="C0C0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224277" name="Freeform 149"/>
            <p:cNvSpPr>
              <a:spLocks/>
            </p:cNvSpPr>
            <p:nvPr/>
          </p:nvSpPr>
          <p:spPr bwMode="auto">
            <a:xfrm>
              <a:off x="3657600" y="2857500"/>
              <a:ext cx="1917700" cy="18415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208" y="672"/>
                </a:cxn>
                <a:cxn ang="0">
                  <a:pos x="1208" y="1160"/>
                </a:cxn>
                <a:cxn ang="0">
                  <a:pos x="0" y="1160"/>
                </a:cxn>
                <a:cxn ang="0">
                  <a:pos x="0" y="0"/>
                </a:cxn>
              </a:cxnLst>
              <a:rect l="0" t="0" r="r" b="b"/>
              <a:pathLst>
                <a:path w="1208" h="1160">
                  <a:moveTo>
                    <a:pt x="0" y="0"/>
                  </a:moveTo>
                  <a:lnTo>
                    <a:pt x="1208" y="672"/>
                  </a:lnTo>
                  <a:lnTo>
                    <a:pt x="1208" y="1160"/>
                  </a:lnTo>
                  <a:lnTo>
                    <a:pt x="0" y="11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  <a:spAutoFit/>
            </a:bodyPr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224173" name="Freeform 45"/>
            <p:cNvSpPr>
              <a:spLocks/>
            </p:cNvSpPr>
            <p:nvPr/>
          </p:nvSpPr>
          <p:spPr bwMode="auto">
            <a:xfrm>
              <a:off x="3670300" y="2870200"/>
              <a:ext cx="1892300" cy="1816100"/>
            </a:xfrm>
            <a:custGeom>
              <a:avLst/>
              <a:gdLst/>
              <a:ahLst/>
              <a:cxnLst>
                <a:cxn ang="0">
                  <a:pos x="0" y="912"/>
                </a:cxn>
                <a:cxn ang="0">
                  <a:pos x="0" y="0"/>
                </a:cxn>
                <a:cxn ang="0">
                  <a:pos x="1008" y="528"/>
                </a:cxn>
              </a:cxnLst>
              <a:rect l="0" t="0" r="r" b="b"/>
              <a:pathLst>
                <a:path w="1008" h="912">
                  <a:moveTo>
                    <a:pt x="0" y="912"/>
                  </a:moveTo>
                  <a:lnTo>
                    <a:pt x="0" y="0"/>
                  </a:lnTo>
                  <a:lnTo>
                    <a:pt x="1008" y="528"/>
                  </a:lnTo>
                </a:path>
              </a:pathLst>
            </a:custGeom>
            <a:noFill/>
            <a:ln w="41275" cap="flat" cmpd="sng">
              <a:solidFill>
                <a:schemeClr val="tx1"/>
              </a:solidFill>
              <a:prstDash val="solid"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224222" name="Text Box 94"/>
            <p:cNvSpPr txBox="1">
              <a:spLocks noChangeArrowheads="1"/>
            </p:cNvSpPr>
            <p:nvPr/>
          </p:nvSpPr>
          <p:spPr bwMode="auto">
            <a:xfrm>
              <a:off x="3213100" y="4889500"/>
              <a:ext cx="2438400" cy="11874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 sz="2400" dirty="0">
                  <a:solidFill>
                    <a:srgbClr val="003399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“edge”</a:t>
              </a:r>
              <a:r>
                <a:rPr lang="en-US" sz="2400" dirty="0">
                  <a:solidFill>
                    <a:prstClr val="black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:</a:t>
              </a:r>
              <a:br>
                <a:rPr lang="en-US" sz="2400" dirty="0">
                  <a:solidFill>
                    <a:prstClr val="black"/>
                  </a:solidFill>
                  <a:latin typeface="Times New Roman" charset="0"/>
                  <a:ea typeface="Times New Roman" charset="0"/>
                  <a:cs typeface="Times New Roman" charset="0"/>
                </a:rPr>
              </a:br>
              <a:r>
                <a:rPr lang="en-US" sz="2400" dirty="0">
                  <a:solidFill>
                    <a:prstClr val="black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no change along the edge direction</a:t>
              </a:r>
              <a:endParaRPr lang="ru-RU" sz="2400" dirty="0">
                <a:solidFill>
                  <a:prstClr val="black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grpSp>
          <p:nvGrpSpPr>
            <p:cNvPr id="141" name="Group 6"/>
            <p:cNvGrpSpPr>
              <a:grpSpLocks/>
            </p:cNvGrpSpPr>
            <p:nvPr/>
          </p:nvGrpSpPr>
          <p:grpSpPr bwMode="auto">
            <a:xfrm>
              <a:off x="4406900" y="3111500"/>
              <a:ext cx="703263" cy="677863"/>
              <a:chOff x="892" y="1801"/>
              <a:chExt cx="443" cy="427"/>
            </a:xfrm>
          </p:grpSpPr>
          <p:sp>
            <p:nvSpPr>
              <p:cNvPr id="142" name="Rectangle 7"/>
              <p:cNvSpPr>
                <a:spLocks noChangeArrowheads="1"/>
              </p:cNvSpPr>
              <p:nvPr/>
            </p:nvSpPr>
            <p:spPr bwMode="auto">
              <a:xfrm>
                <a:off x="960" y="1872"/>
                <a:ext cx="306" cy="296"/>
              </a:xfrm>
              <a:prstGeom prst="rect">
                <a:avLst/>
              </a:prstGeom>
              <a:solidFill>
                <a:schemeClr val="accent1">
                  <a:alpha val="50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143" name="Line 8"/>
              <p:cNvSpPr>
                <a:spLocks noChangeShapeType="1"/>
              </p:cNvSpPr>
              <p:nvPr/>
            </p:nvSpPr>
            <p:spPr bwMode="auto">
              <a:xfrm flipV="1">
                <a:off x="1263" y="1811"/>
                <a:ext cx="57" cy="61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sm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144" name="Line 9"/>
              <p:cNvSpPr>
                <a:spLocks noChangeShapeType="1"/>
              </p:cNvSpPr>
              <p:nvPr/>
            </p:nvSpPr>
            <p:spPr bwMode="auto">
              <a:xfrm>
                <a:off x="1275" y="2169"/>
                <a:ext cx="60" cy="57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sm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145" name="Line 10"/>
              <p:cNvSpPr>
                <a:spLocks noChangeShapeType="1"/>
              </p:cNvSpPr>
              <p:nvPr/>
            </p:nvSpPr>
            <p:spPr bwMode="auto">
              <a:xfrm flipH="1">
                <a:off x="892" y="2170"/>
                <a:ext cx="68" cy="5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sm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146" name="Line 11"/>
              <p:cNvSpPr>
                <a:spLocks noChangeShapeType="1"/>
              </p:cNvSpPr>
              <p:nvPr/>
            </p:nvSpPr>
            <p:spPr bwMode="auto">
              <a:xfrm flipH="1" flipV="1">
                <a:off x="898" y="1801"/>
                <a:ext cx="62" cy="71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sm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Calibri"/>
                </a:endParaRPr>
              </a:p>
            </p:txBody>
          </p:sp>
        </p:grpSp>
      </p:grpSp>
      <p:pic>
        <p:nvPicPr>
          <p:cNvPr id="38" name="Picture 3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36950" y="5425073"/>
            <a:ext cx="1981200" cy="1026297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15063" y="5367477"/>
            <a:ext cx="2057400" cy="104184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7427" y="5425073"/>
            <a:ext cx="2453300" cy="102629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05FBD64-75B6-4164-AE5C-6E36A5D81E0D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3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31571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Automatic Scale Selection</a:t>
            </a:r>
            <a:endParaRPr lang="de-CH" smtClean="0"/>
          </a:p>
        </p:txBody>
      </p:sp>
      <p:sp>
        <p:nvSpPr>
          <p:cNvPr id="1536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smtClean="0"/>
              <a:t>Function responses for increasing scale (scale signature) </a:t>
            </a:r>
            <a:endParaRPr lang="de-CH" sz="2400" smtClean="0"/>
          </a:p>
          <a:p>
            <a:endParaRPr lang="de-CH" sz="2400" smtClean="0"/>
          </a:p>
        </p:txBody>
      </p:sp>
      <p:graphicFrame>
        <p:nvGraphicFramePr>
          <p:cNvPr id="15362" name="Object 4"/>
          <p:cNvGraphicFramePr>
            <a:graphicFrameLocks noChangeAspect="1"/>
          </p:cNvGraphicFramePr>
          <p:nvPr/>
        </p:nvGraphicFramePr>
        <p:xfrm>
          <a:off x="2093913" y="6207125"/>
          <a:ext cx="1038225" cy="277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3349" name="Equation" r:id="rId4" imgW="901440" imgH="241200" progId="Equation.3">
                  <p:embed/>
                </p:oleObj>
              </mc:Choice>
              <mc:Fallback>
                <p:oleObj name="Equation" r:id="rId4" imgW="90144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93913" y="6207125"/>
                        <a:ext cx="1038225" cy="2778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5367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304925" y="4710113"/>
            <a:ext cx="2619375" cy="14859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</p:pic>
      <p:pic>
        <p:nvPicPr>
          <p:cNvPr id="15368" name="Picture 5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042988" y="1766888"/>
            <a:ext cx="3313112" cy="2649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9" name="Picture 6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265738" y="1803400"/>
            <a:ext cx="2619375" cy="2663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70" name="Rectangle 7"/>
          <p:cNvSpPr>
            <a:spLocks noChangeArrowheads="1"/>
          </p:cNvSpPr>
          <p:nvPr/>
        </p:nvSpPr>
        <p:spPr bwMode="auto">
          <a:xfrm>
            <a:off x="1481138" y="2032000"/>
            <a:ext cx="939800" cy="958850"/>
          </a:xfrm>
          <a:prstGeom prst="rect">
            <a:avLst/>
          </a:prstGeom>
          <a:noFill/>
          <a:ln w="25400" cap="sq">
            <a:solidFill>
              <a:srgbClr val="FFFF00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2" name="Group 8"/>
          <p:cNvGrpSpPr>
            <a:grpSpLocks/>
          </p:cNvGrpSpPr>
          <p:nvPr/>
        </p:nvGrpSpPr>
        <p:grpSpPr bwMode="auto">
          <a:xfrm>
            <a:off x="5821363" y="2208213"/>
            <a:ext cx="73025" cy="73025"/>
            <a:chOff x="1292" y="2205"/>
            <a:chExt cx="46" cy="46"/>
          </a:xfrm>
        </p:grpSpPr>
        <p:sp>
          <p:nvSpPr>
            <p:cNvPr id="15408" name="Line 9"/>
            <p:cNvSpPr>
              <a:spLocks noChangeShapeType="1"/>
            </p:cNvSpPr>
            <p:nvPr/>
          </p:nvSpPr>
          <p:spPr bwMode="auto">
            <a:xfrm>
              <a:off x="1292" y="2205"/>
              <a:ext cx="46" cy="46"/>
            </a:xfrm>
            <a:prstGeom prst="line">
              <a:avLst/>
            </a:prstGeom>
            <a:noFill/>
            <a:ln w="25400" cap="sq">
              <a:solidFill>
                <a:srgbClr val="FFFF00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5409" name="Line 10"/>
            <p:cNvSpPr>
              <a:spLocks noChangeShapeType="1"/>
            </p:cNvSpPr>
            <p:nvPr/>
          </p:nvSpPr>
          <p:spPr bwMode="auto">
            <a:xfrm flipH="1">
              <a:off x="1293" y="2205"/>
              <a:ext cx="45" cy="46"/>
            </a:xfrm>
            <a:prstGeom prst="line">
              <a:avLst/>
            </a:prstGeom>
            <a:noFill/>
            <a:ln w="25400" cap="sq">
              <a:solidFill>
                <a:srgbClr val="FFFF00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</p:grpSp>
      <p:grpSp>
        <p:nvGrpSpPr>
          <p:cNvPr id="3" name="Group 11"/>
          <p:cNvGrpSpPr>
            <a:grpSpLocks/>
          </p:cNvGrpSpPr>
          <p:nvPr/>
        </p:nvGrpSpPr>
        <p:grpSpPr bwMode="auto">
          <a:xfrm>
            <a:off x="1943100" y="2451100"/>
            <a:ext cx="73025" cy="73025"/>
            <a:chOff x="1292" y="2205"/>
            <a:chExt cx="46" cy="46"/>
          </a:xfrm>
        </p:grpSpPr>
        <p:sp>
          <p:nvSpPr>
            <p:cNvPr id="15406" name="Line 12"/>
            <p:cNvSpPr>
              <a:spLocks noChangeShapeType="1"/>
            </p:cNvSpPr>
            <p:nvPr/>
          </p:nvSpPr>
          <p:spPr bwMode="auto">
            <a:xfrm>
              <a:off x="1292" y="2205"/>
              <a:ext cx="46" cy="46"/>
            </a:xfrm>
            <a:prstGeom prst="line">
              <a:avLst/>
            </a:prstGeom>
            <a:noFill/>
            <a:ln w="25400" cap="sq">
              <a:solidFill>
                <a:srgbClr val="FFFF00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5407" name="Line 13"/>
            <p:cNvSpPr>
              <a:spLocks noChangeShapeType="1"/>
            </p:cNvSpPr>
            <p:nvPr/>
          </p:nvSpPr>
          <p:spPr bwMode="auto">
            <a:xfrm flipH="1">
              <a:off x="1293" y="2205"/>
              <a:ext cx="45" cy="46"/>
            </a:xfrm>
            <a:prstGeom prst="line">
              <a:avLst/>
            </a:prstGeom>
            <a:noFill/>
            <a:ln w="25400" cap="sq">
              <a:solidFill>
                <a:srgbClr val="FFFF00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</p:grpSp>
      <p:pic>
        <p:nvPicPr>
          <p:cNvPr id="15373" name="Picture 14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5327650" y="4683125"/>
            <a:ext cx="2562225" cy="142875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</p:pic>
      <p:sp>
        <p:nvSpPr>
          <p:cNvPr id="15374" name="Rectangle 15"/>
          <p:cNvSpPr>
            <a:spLocks noChangeArrowheads="1"/>
          </p:cNvSpPr>
          <p:nvPr/>
        </p:nvSpPr>
        <p:spPr bwMode="auto">
          <a:xfrm>
            <a:off x="5472113" y="4756150"/>
            <a:ext cx="2303462" cy="1116013"/>
          </a:xfrm>
          <a:prstGeom prst="rect">
            <a:avLst/>
          </a:prstGeom>
          <a:solidFill>
            <a:schemeClr val="tx1"/>
          </a:solidFill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>
              <a:solidFill>
                <a:prstClr val="black"/>
              </a:solidFill>
              <a:latin typeface="Calibri"/>
            </a:endParaRPr>
          </a:p>
        </p:txBody>
      </p:sp>
      <p:graphicFrame>
        <p:nvGraphicFramePr>
          <p:cNvPr id="15363" name="Object 5"/>
          <p:cNvGraphicFramePr>
            <a:graphicFrameLocks noChangeAspect="1"/>
          </p:cNvGraphicFramePr>
          <p:nvPr/>
        </p:nvGraphicFramePr>
        <p:xfrm>
          <a:off x="5953125" y="6153150"/>
          <a:ext cx="1301750" cy="334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3350" name="Equation" r:id="rId10" imgW="939600" imgH="241200" progId="Equation.3">
                  <p:embed/>
                </p:oleObj>
              </mc:Choice>
              <mc:Fallback>
                <p:oleObj name="Equation" r:id="rId10" imgW="93960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53125" y="6153150"/>
                        <a:ext cx="1301750" cy="3349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375" name="Rectangle 17"/>
          <p:cNvSpPr>
            <a:spLocks noChangeArrowheads="1"/>
          </p:cNvSpPr>
          <p:nvPr/>
        </p:nvSpPr>
        <p:spPr bwMode="auto">
          <a:xfrm>
            <a:off x="1511300" y="4765675"/>
            <a:ext cx="2305050" cy="1150938"/>
          </a:xfrm>
          <a:prstGeom prst="rect">
            <a:avLst/>
          </a:prstGeom>
          <a:solidFill>
            <a:schemeClr val="tx1"/>
          </a:solidFill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376" name="Line 19"/>
          <p:cNvSpPr>
            <a:spLocks noChangeShapeType="1"/>
          </p:cNvSpPr>
          <p:nvPr/>
        </p:nvSpPr>
        <p:spPr bwMode="auto">
          <a:xfrm>
            <a:off x="1979613" y="2630488"/>
            <a:ext cx="1692275" cy="3133725"/>
          </a:xfrm>
          <a:prstGeom prst="line">
            <a:avLst/>
          </a:prstGeom>
          <a:noFill/>
          <a:ln w="19050" cap="sq">
            <a:solidFill>
              <a:srgbClr val="FF0000"/>
            </a:solidFill>
            <a:round/>
            <a:headEnd type="none" w="sm" len="sm"/>
            <a:tailEnd type="triangle" w="med" len="med"/>
          </a:ln>
        </p:spPr>
        <p:txBody>
          <a:bodyPr/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377" name="Rectangle 20"/>
          <p:cNvSpPr>
            <a:spLocks noChangeArrowheads="1"/>
          </p:cNvSpPr>
          <p:nvPr/>
        </p:nvSpPr>
        <p:spPr bwMode="auto">
          <a:xfrm>
            <a:off x="5360988" y="1789113"/>
            <a:ext cx="939800" cy="958850"/>
          </a:xfrm>
          <a:prstGeom prst="rect">
            <a:avLst/>
          </a:prstGeom>
          <a:noFill/>
          <a:ln w="25400" cap="sq">
            <a:solidFill>
              <a:srgbClr val="FFFF00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378" name="Line 21"/>
          <p:cNvSpPr>
            <a:spLocks noChangeShapeType="1"/>
          </p:cNvSpPr>
          <p:nvPr/>
        </p:nvSpPr>
        <p:spPr bwMode="auto">
          <a:xfrm>
            <a:off x="5903913" y="2343150"/>
            <a:ext cx="1692275" cy="2628900"/>
          </a:xfrm>
          <a:prstGeom prst="line">
            <a:avLst/>
          </a:prstGeom>
          <a:noFill/>
          <a:ln w="19050" cap="sq">
            <a:solidFill>
              <a:srgbClr val="FF0000"/>
            </a:solidFill>
            <a:round/>
            <a:headEnd type="none" w="sm" len="sm"/>
            <a:tailEnd type="triangle" w="med" len="med"/>
          </a:ln>
        </p:spPr>
        <p:txBody>
          <a:bodyPr/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379" name="Oval 22"/>
          <p:cNvSpPr>
            <a:spLocks noChangeArrowheads="1"/>
          </p:cNvSpPr>
          <p:nvPr/>
        </p:nvSpPr>
        <p:spPr bwMode="auto">
          <a:xfrm>
            <a:off x="1511300" y="5114925"/>
            <a:ext cx="36513" cy="36513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380" name="Oval 23"/>
          <p:cNvSpPr>
            <a:spLocks noChangeArrowheads="1"/>
          </p:cNvSpPr>
          <p:nvPr/>
        </p:nvSpPr>
        <p:spPr bwMode="auto">
          <a:xfrm>
            <a:off x="5534025" y="5646738"/>
            <a:ext cx="36513" cy="36512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381" name="Oval 24"/>
          <p:cNvSpPr>
            <a:spLocks noChangeArrowheads="1"/>
          </p:cNvSpPr>
          <p:nvPr/>
        </p:nvSpPr>
        <p:spPr bwMode="auto">
          <a:xfrm>
            <a:off x="1584325" y="4899025"/>
            <a:ext cx="36513" cy="36513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382" name="Oval 25"/>
          <p:cNvSpPr>
            <a:spLocks noChangeArrowheads="1"/>
          </p:cNvSpPr>
          <p:nvPr/>
        </p:nvSpPr>
        <p:spPr bwMode="auto">
          <a:xfrm>
            <a:off x="5651500" y="5367338"/>
            <a:ext cx="36513" cy="36512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383" name="Oval 26"/>
          <p:cNvSpPr>
            <a:spLocks noChangeArrowheads="1"/>
          </p:cNvSpPr>
          <p:nvPr/>
        </p:nvSpPr>
        <p:spPr bwMode="auto">
          <a:xfrm>
            <a:off x="1727200" y="4745038"/>
            <a:ext cx="36513" cy="36512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384" name="Oval 27"/>
          <p:cNvSpPr>
            <a:spLocks noChangeArrowheads="1"/>
          </p:cNvSpPr>
          <p:nvPr/>
        </p:nvSpPr>
        <p:spPr bwMode="auto">
          <a:xfrm>
            <a:off x="5795963" y="5114925"/>
            <a:ext cx="36512" cy="36513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385" name="Oval 28"/>
          <p:cNvSpPr>
            <a:spLocks noChangeArrowheads="1"/>
          </p:cNvSpPr>
          <p:nvPr/>
        </p:nvSpPr>
        <p:spPr bwMode="auto">
          <a:xfrm>
            <a:off x="5975350" y="4935538"/>
            <a:ext cx="36513" cy="36512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386" name="Oval 29"/>
          <p:cNvSpPr>
            <a:spLocks noChangeArrowheads="1"/>
          </p:cNvSpPr>
          <p:nvPr/>
        </p:nvSpPr>
        <p:spPr bwMode="auto">
          <a:xfrm>
            <a:off x="1906588" y="4846638"/>
            <a:ext cx="36512" cy="36512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387" name="Oval 30"/>
          <p:cNvSpPr>
            <a:spLocks noChangeArrowheads="1"/>
          </p:cNvSpPr>
          <p:nvPr/>
        </p:nvSpPr>
        <p:spPr bwMode="auto">
          <a:xfrm>
            <a:off x="2051050" y="5026025"/>
            <a:ext cx="36513" cy="36513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388" name="Oval 31"/>
          <p:cNvSpPr>
            <a:spLocks noChangeArrowheads="1"/>
          </p:cNvSpPr>
          <p:nvPr/>
        </p:nvSpPr>
        <p:spPr bwMode="auto">
          <a:xfrm>
            <a:off x="2230438" y="5222875"/>
            <a:ext cx="36512" cy="36513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389" name="Oval 32"/>
          <p:cNvSpPr>
            <a:spLocks noChangeArrowheads="1"/>
          </p:cNvSpPr>
          <p:nvPr/>
        </p:nvSpPr>
        <p:spPr bwMode="auto">
          <a:xfrm>
            <a:off x="2409825" y="5367338"/>
            <a:ext cx="36513" cy="36512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390" name="Oval 33"/>
          <p:cNvSpPr>
            <a:spLocks noChangeArrowheads="1"/>
          </p:cNvSpPr>
          <p:nvPr/>
        </p:nvSpPr>
        <p:spPr bwMode="auto">
          <a:xfrm>
            <a:off x="2590800" y="5475288"/>
            <a:ext cx="36513" cy="36512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391" name="Oval 34"/>
          <p:cNvSpPr>
            <a:spLocks noChangeArrowheads="1"/>
          </p:cNvSpPr>
          <p:nvPr/>
        </p:nvSpPr>
        <p:spPr bwMode="auto">
          <a:xfrm>
            <a:off x="2770188" y="5548313"/>
            <a:ext cx="36512" cy="36512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392" name="Oval 35"/>
          <p:cNvSpPr>
            <a:spLocks noChangeArrowheads="1"/>
          </p:cNvSpPr>
          <p:nvPr/>
        </p:nvSpPr>
        <p:spPr bwMode="auto">
          <a:xfrm>
            <a:off x="2949575" y="5600700"/>
            <a:ext cx="36513" cy="36513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393" name="Oval 36"/>
          <p:cNvSpPr>
            <a:spLocks noChangeArrowheads="1"/>
          </p:cNvSpPr>
          <p:nvPr/>
        </p:nvSpPr>
        <p:spPr bwMode="auto">
          <a:xfrm>
            <a:off x="3128963" y="5656263"/>
            <a:ext cx="36512" cy="36512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394" name="Oval 37"/>
          <p:cNvSpPr>
            <a:spLocks noChangeArrowheads="1"/>
          </p:cNvSpPr>
          <p:nvPr/>
        </p:nvSpPr>
        <p:spPr bwMode="auto">
          <a:xfrm>
            <a:off x="3308350" y="5708650"/>
            <a:ext cx="36513" cy="36513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395" name="Oval 38"/>
          <p:cNvSpPr>
            <a:spLocks noChangeArrowheads="1"/>
          </p:cNvSpPr>
          <p:nvPr/>
        </p:nvSpPr>
        <p:spPr bwMode="auto">
          <a:xfrm>
            <a:off x="3487738" y="5764213"/>
            <a:ext cx="36512" cy="36512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396" name="Oval 39"/>
          <p:cNvSpPr>
            <a:spLocks noChangeArrowheads="1"/>
          </p:cNvSpPr>
          <p:nvPr/>
        </p:nvSpPr>
        <p:spPr bwMode="auto">
          <a:xfrm>
            <a:off x="3667125" y="5835650"/>
            <a:ext cx="36513" cy="36513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397" name="Oval 40"/>
          <p:cNvSpPr>
            <a:spLocks noChangeArrowheads="1"/>
          </p:cNvSpPr>
          <p:nvPr/>
        </p:nvSpPr>
        <p:spPr bwMode="auto">
          <a:xfrm>
            <a:off x="6154738" y="4800600"/>
            <a:ext cx="36512" cy="36513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398" name="Oval 41"/>
          <p:cNvSpPr>
            <a:spLocks noChangeArrowheads="1"/>
          </p:cNvSpPr>
          <p:nvPr/>
        </p:nvSpPr>
        <p:spPr bwMode="auto">
          <a:xfrm>
            <a:off x="6334125" y="4737100"/>
            <a:ext cx="36513" cy="36513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399" name="Oval 42"/>
          <p:cNvSpPr>
            <a:spLocks noChangeArrowheads="1"/>
          </p:cNvSpPr>
          <p:nvPr/>
        </p:nvSpPr>
        <p:spPr bwMode="auto">
          <a:xfrm>
            <a:off x="6513513" y="4719638"/>
            <a:ext cx="36512" cy="36512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400" name="Oval 43"/>
          <p:cNvSpPr>
            <a:spLocks noChangeArrowheads="1"/>
          </p:cNvSpPr>
          <p:nvPr/>
        </p:nvSpPr>
        <p:spPr bwMode="auto">
          <a:xfrm>
            <a:off x="6692900" y="4756150"/>
            <a:ext cx="36513" cy="36513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401" name="Oval 44"/>
          <p:cNvSpPr>
            <a:spLocks noChangeArrowheads="1"/>
          </p:cNvSpPr>
          <p:nvPr/>
        </p:nvSpPr>
        <p:spPr bwMode="auto">
          <a:xfrm>
            <a:off x="6872288" y="4800600"/>
            <a:ext cx="36512" cy="36513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402" name="Oval 45"/>
          <p:cNvSpPr>
            <a:spLocks noChangeArrowheads="1"/>
          </p:cNvSpPr>
          <p:nvPr/>
        </p:nvSpPr>
        <p:spPr bwMode="auto">
          <a:xfrm>
            <a:off x="7051675" y="4864100"/>
            <a:ext cx="36513" cy="36513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403" name="Oval 46"/>
          <p:cNvSpPr>
            <a:spLocks noChangeArrowheads="1"/>
          </p:cNvSpPr>
          <p:nvPr/>
        </p:nvSpPr>
        <p:spPr bwMode="auto">
          <a:xfrm>
            <a:off x="7231063" y="4935538"/>
            <a:ext cx="36512" cy="36512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404" name="Oval 47"/>
          <p:cNvSpPr>
            <a:spLocks noChangeArrowheads="1"/>
          </p:cNvSpPr>
          <p:nvPr/>
        </p:nvSpPr>
        <p:spPr bwMode="auto">
          <a:xfrm>
            <a:off x="7410450" y="4997450"/>
            <a:ext cx="36513" cy="36513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405" name="Oval 48"/>
          <p:cNvSpPr>
            <a:spLocks noChangeArrowheads="1"/>
          </p:cNvSpPr>
          <p:nvPr/>
        </p:nvSpPr>
        <p:spPr bwMode="auto">
          <a:xfrm>
            <a:off x="7589838" y="5053013"/>
            <a:ext cx="36512" cy="36512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05FBD64-75B6-4164-AE5C-6E36A5D81E0D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30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138594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Automatic Scale Selection</a:t>
            </a:r>
            <a:endParaRPr lang="de-CH" smtClean="0"/>
          </a:p>
        </p:txBody>
      </p:sp>
      <p:sp>
        <p:nvSpPr>
          <p:cNvPr id="1638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smtClean="0"/>
              <a:t>Function responses for increasing scale (scale signature) </a:t>
            </a:r>
            <a:endParaRPr lang="de-CH" sz="2400" smtClean="0"/>
          </a:p>
          <a:p>
            <a:endParaRPr lang="de-CH" sz="2400" smtClean="0"/>
          </a:p>
        </p:txBody>
      </p:sp>
      <p:graphicFrame>
        <p:nvGraphicFramePr>
          <p:cNvPr id="16386" name="Object 4"/>
          <p:cNvGraphicFramePr>
            <a:graphicFrameLocks noChangeAspect="1"/>
          </p:cNvGraphicFramePr>
          <p:nvPr/>
        </p:nvGraphicFramePr>
        <p:xfrm>
          <a:off x="2093913" y="6207125"/>
          <a:ext cx="1038225" cy="277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4373" name="Equation" r:id="rId4" imgW="901440" imgH="241200" progId="Equation.3">
                  <p:embed/>
                </p:oleObj>
              </mc:Choice>
              <mc:Fallback>
                <p:oleObj name="Equation" r:id="rId4" imgW="90144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93913" y="6207125"/>
                        <a:ext cx="1038225" cy="2778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391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304925" y="4710113"/>
            <a:ext cx="2619375" cy="14859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</p:pic>
      <p:pic>
        <p:nvPicPr>
          <p:cNvPr id="16392" name="Picture 5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042988" y="1766888"/>
            <a:ext cx="3313112" cy="2649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93" name="Picture 6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265738" y="1803400"/>
            <a:ext cx="2619375" cy="2663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394" name="Rectangle 7"/>
          <p:cNvSpPr>
            <a:spLocks noChangeArrowheads="1"/>
          </p:cNvSpPr>
          <p:nvPr/>
        </p:nvSpPr>
        <p:spPr bwMode="auto">
          <a:xfrm>
            <a:off x="1833563" y="2360613"/>
            <a:ext cx="261937" cy="260350"/>
          </a:xfrm>
          <a:prstGeom prst="rect">
            <a:avLst/>
          </a:prstGeom>
          <a:noFill/>
          <a:ln w="25400" cap="sq">
            <a:solidFill>
              <a:srgbClr val="FFFF00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2" name="Group 8"/>
          <p:cNvGrpSpPr>
            <a:grpSpLocks/>
          </p:cNvGrpSpPr>
          <p:nvPr/>
        </p:nvGrpSpPr>
        <p:grpSpPr bwMode="auto">
          <a:xfrm>
            <a:off x="5821363" y="2208213"/>
            <a:ext cx="73025" cy="73025"/>
            <a:chOff x="1292" y="2205"/>
            <a:chExt cx="46" cy="46"/>
          </a:xfrm>
        </p:grpSpPr>
        <p:sp>
          <p:nvSpPr>
            <p:cNvPr id="16430" name="Line 9"/>
            <p:cNvSpPr>
              <a:spLocks noChangeShapeType="1"/>
            </p:cNvSpPr>
            <p:nvPr/>
          </p:nvSpPr>
          <p:spPr bwMode="auto">
            <a:xfrm>
              <a:off x="1292" y="2205"/>
              <a:ext cx="46" cy="46"/>
            </a:xfrm>
            <a:prstGeom prst="line">
              <a:avLst/>
            </a:prstGeom>
            <a:noFill/>
            <a:ln w="25400" cap="sq">
              <a:solidFill>
                <a:srgbClr val="FFFF00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6431" name="Line 10"/>
            <p:cNvSpPr>
              <a:spLocks noChangeShapeType="1"/>
            </p:cNvSpPr>
            <p:nvPr/>
          </p:nvSpPr>
          <p:spPr bwMode="auto">
            <a:xfrm flipH="1">
              <a:off x="1293" y="2205"/>
              <a:ext cx="45" cy="46"/>
            </a:xfrm>
            <a:prstGeom prst="line">
              <a:avLst/>
            </a:prstGeom>
            <a:noFill/>
            <a:ln w="25400" cap="sq">
              <a:solidFill>
                <a:srgbClr val="FFFF00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</p:grpSp>
      <p:grpSp>
        <p:nvGrpSpPr>
          <p:cNvPr id="3" name="Group 11"/>
          <p:cNvGrpSpPr>
            <a:grpSpLocks/>
          </p:cNvGrpSpPr>
          <p:nvPr/>
        </p:nvGrpSpPr>
        <p:grpSpPr bwMode="auto">
          <a:xfrm>
            <a:off x="1943100" y="2451100"/>
            <a:ext cx="73025" cy="73025"/>
            <a:chOff x="1292" y="2205"/>
            <a:chExt cx="46" cy="46"/>
          </a:xfrm>
        </p:grpSpPr>
        <p:sp>
          <p:nvSpPr>
            <p:cNvPr id="16428" name="Line 12"/>
            <p:cNvSpPr>
              <a:spLocks noChangeShapeType="1"/>
            </p:cNvSpPr>
            <p:nvPr/>
          </p:nvSpPr>
          <p:spPr bwMode="auto">
            <a:xfrm>
              <a:off x="1292" y="2205"/>
              <a:ext cx="46" cy="46"/>
            </a:xfrm>
            <a:prstGeom prst="line">
              <a:avLst/>
            </a:prstGeom>
            <a:noFill/>
            <a:ln w="25400" cap="sq">
              <a:solidFill>
                <a:srgbClr val="FFFF00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6429" name="Line 13"/>
            <p:cNvSpPr>
              <a:spLocks noChangeShapeType="1"/>
            </p:cNvSpPr>
            <p:nvPr/>
          </p:nvSpPr>
          <p:spPr bwMode="auto">
            <a:xfrm flipH="1">
              <a:off x="1293" y="2205"/>
              <a:ext cx="45" cy="46"/>
            </a:xfrm>
            <a:prstGeom prst="line">
              <a:avLst/>
            </a:prstGeom>
            <a:noFill/>
            <a:ln w="25400" cap="sq">
              <a:solidFill>
                <a:srgbClr val="FFFF00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</p:grpSp>
      <p:pic>
        <p:nvPicPr>
          <p:cNvPr id="16397" name="Picture 14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5327650" y="4683125"/>
            <a:ext cx="2562225" cy="142875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</p:pic>
      <p:graphicFrame>
        <p:nvGraphicFramePr>
          <p:cNvPr id="16387" name="Object 5"/>
          <p:cNvGraphicFramePr>
            <a:graphicFrameLocks noChangeAspect="1"/>
          </p:cNvGraphicFramePr>
          <p:nvPr/>
        </p:nvGraphicFramePr>
        <p:xfrm>
          <a:off x="5935663" y="6153150"/>
          <a:ext cx="1336675" cy="334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4374" name="Equation" r:id="rId10" imgW="965160" imgH="241200" progId="Equation.3">
                  <p:embed/>
                </p:oleObj>
              </mc:Choice>
              <mc:Fallback>
                <p:oleObj name="Equation" r:id="rId10" imgW="96516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35663" y="6153150"/>
                        <a:ext cx="1336675" cy="3349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398" name="Line 19"/>
          <p:cNvSpPr>
            <a:spLocks noChangeShapeType="1"/>
          </p:cNvSpPr>
          <p:nvPr/>
        </p:nvSpPr>
        <p:spPr bwMode="auto">
          <a:xfrm flipH="1">
            <a:off x="1727200" y="2630488"/>
            <a:ext cx="252413" cy="2017712"/>
          </a:xfrm>
          <a:prstGeom prst="line">
            <a:avLst/>
          </a:prstGeom>
          <a:noFill/>
          <a:ln w="19050" cap="sq">
            <a:solidFill>
              <a:srgbClr val="FF0000"/>
            </a:solidFill>
            <a:round/>
            <a:headEnd type="none" w="sm" len="sm"/>
            <a:tailEnd type="triangle" w="med" len="med"/>
          </a:ln>
        </p:spPr>
        <p:txBody>
          <a:bodyPr/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399" name="Rectangle 20"/>
          <p:cNvSpPr>
            <a:spLocks noChangeArrowheads="1"/>
          </p:cNvSpPr>
          <p:nvPr/>
        </p:nvSpPr>
        <p:spPr bwMode="auto">
          <a:xfrm>
            <a:off x="5632450" y="2046288"/>
            <a:ext cx="433388" cy="431800"/>
          </a:xfrm>
          <a:prstGeom prst="rect">
            <a:avLst/>
          </a:prstGeom>
          <a:noFill/>
          <a:ln w="25400" cap="sq">
            <a:solidFill>
              <a:srgbClr val="FFFF00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400" name="Line 21"/>
          <p:cNvSpPr>
            <a:spLocks noChangeShapeType="1"/>
          </p:cNvSpPr>
          <p:nvPr/>
        </p:nvSpPr>
        <p:spPr bwMode="auto">
          <a:xfrm>
            <a:off x="5903913" y="2343150"/>
            <a:ext cx="612775" cy="2305050"/>
          </a:xfrm>
          <a:prstGeom prst="line">
            <a:avLst/>
          </a:prstGeom>
          <a:noFill/>
          <a:ln w="19050" cap="sq">
            <a:solidFill>
              <a:srgbClr val="FF0000"/>
            </a:solidFill>
            <a:round/>
            <a:headEnd type="none" w="sm" len="sm"/>
            <a:tailEnd type="triangle" w="med" len="med"/>
          </a:ln>
        </p:spPr>
        <p:txBody>
          <a:bodyPr/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401" name="Oval 22"/>
          <p:cNvSpPr>
            <a:spLocks noChangeArrowheads="1"/>
          </p:cNvSpPr>
          <p:nvPr/>
        </p:nvSpPr>
        <p:spPr bwMode="auto">
          <a:xfrm>
            <a:off x="1511300" y="5114925"/>
            <a:ext cx="36513" cy="36513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402" name="Oval 23"/>
          <p:cNvSpPr>
            <a:spLocks noChangeArrowheads="1"/>
          </p:cNvSpPr>
          <p:nvPr/>
        </p:nvSpPr>
        <p:spPr bwMode="auto">
          <a:xfrm>
            <a:off x="5534025" y="5646738"/>
            <a:ext cx="36513" cy="36512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403" name="Oval 24"/>
          <p:cNvSpPr>
            <a:spLocks noChangeArrowheads="1"/>
          </p:cNvSpPr>
          <p:nvPr/>
        </p:nvSpPr>
        <p:spPr bwMode="auto">
          <a:xfrm>
            <a:off x="1584325" y="4899025"/>
            <a:ext cx="36513" cy="36513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404" name="Oval 25"/>
          <p:cNvSpPr>
            <a:spLocks noChangeArrowheads="1"/>
          </p:cNvSpPr>
          <p:nvPr/>
        </p:nvSpPr>
        <p:spPr bwMode="auto">
          <a:xfrm>
            <a:off x="5651500" y="5367338"/>
            <a:ext cx="36513" cy="36512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405" name="Oval 26"/>
          <p:cNvSpPr>
            <a:spLocks noChangeArrowheads="1"/>
          </p:cNvSpPr>
          <p:nvPr/>
        </p:nvSpPr>
        <p:spPr bwMode="auto">
          <a:xfrm>
            <a:off x="1727200" y="4745038"/>
            <a:ext cx="36513" cy="36512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406" name="Oval 27"/>
          <p:cNvSpPr>
            <a:spLocks noChangeArrowheads="1"/>
          </p:cNvSpPr>
          <p:nvPr/>
        </p:nvSpPr>
        <p:spPr bwMode="auto">
          <a:xfrm>
            <a:off x="5795963" y="5114925"/>
            <a:ext cx="36512" cy="36513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407" name="Oval 28"/>
          <p:cNvSpPr>
            <a:spLocks noChangeArrowheads="1"/>
          </p:cNvSpPr>
          <p:nvPr/>
        </p:nvSpPr>
        <p:spPr bwMode="auto">
          <a:xfrm>
            <a:off x="5975350" y="4935538"/>
            <a:ext cx="36513" cy="36512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408" name="Oval 29"/>
          <p:cNvSpPr>
            <a:spLocks noChangeArrowheads="1"/>
          </p:cNvSpPr>
          <p:nvPr/>
        </p:nvSpPr>
        <p:spPr bwMode="auto">
          <a:xfrm>
            <a:off x="1906588" y="4846638"/>
            <a:ext cx="36512" cy="36512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409" name="Oval 30"/>
          <p:cNvSpPr>
            <a:spLocks noChangeArrowheads="1"/>
          </p:cNvSpPr>
          <p:nvPr/>
        </p:nvSpPr>
        <p:spPr bwMode="auto">
          <a:xfrm>
            <a:off x="2051050" y="5026025"/>
            <a:ext cx="36513" cy="36513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410" name="Oval 31"/>
          <p:cNvSpPr>
            <a:spLocks noChangeArrowheads="1"/>
          </p:cNvSpPr>
          <p:nvPr/>
        </p:nvSpPr>
        <p:spPr bwMode="auto">
          <a:xfrm>
            <a:off x="2230438" y="5222875"/>
            <a:ext cx="36512" cy="36513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411" name="Oval 32"/>
          <p:cNvSpPr>
            <a:spLocks noChangeArrowheads="1"/>
          </p:cNvSpPr>
          <p:nvPr/>
        </p:nvSpPr>
        <p:spPr bwMode="auto">
          <a:xfrm>
            <a:off x="2409825" y="5367338"/>
            <a:ext cx="36513" cy="36512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412" name="Oval 33"/>
          <p:cNvSpPr>
            <a:spLocks noChangeArrowheads="1"/>
          </p:cNvSpPr>
          <p:nvPr/>
        </p:nvSpPr>
        <p:spPr bwMode="auto">
          <a:xfrm>
            <a:off x="2590800" y="5475288"/>
            <a:ext cx="36513" cy="36512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413" name="Oval 34"/>
          <p:cNvSpPr>
            <a:spLocks noChangeArrowheads="1"/>
          </p:cNvSpPr>
          <p:nvPr/>
        </p:nvSpPr>
        <p:spPr bwMode="auto">
          <a:xfrm>
            <a:off x="2770188" y="5548313"/>
            <a:ext cx="36512" cy="36512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414" name="Oval 35"/>
          <p:cNvSpPr>
            <a:spLocks noChangeArrowheads="1"/>
          </p:cNvSpPr>
          <p:nvPr/>
        </p:nvSpPr>
        <p:spPr bwMode="auto">
          <a:xfrm>
            <a:off x="2949575" y="5600700"/>
            <a:ext cx="36513" cy="36513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415" name="Oval 36"/>
          <p:cNvSpPr>
            <a:spLocks noChangeArrowheads="1"/>
          </p:cNvSpPr>
          <p:nvPr/>
        </p:nvSpPr>
        <p:spPr bwMode="auto">
          <a:xfrm>
            <a:off x="3128963" y="5656263"/>
            <a:ext cx="36512" cy="36512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416" name="Oval 37"/>
          <p:cNvSpPr>
            <a:spLocks noChangeArrowheads="1"/>
          </p:cNvSpPr>
          <p:nvPr/>
        </p:nvSpPr>
        <p:spPr bwMode="auto">
          <a:xfrm>
            <a:off x="3308350" y="5708650"/>
            <a:ext cx="36513" cy="36513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417" name="Oval 38"/>
          <p:cNvSpPr>
            <a:spLocks noChangeArrowheads="1"/>
          </p:cNvSpPr>
          <p:nvPr/>
        </p:nvSpPr>
        <p:spPr bwMode="auto">
          <a:xfrm>
            <a:off x="3487738" y="5764213"/>
            <a:ext cx="36512" cy="36512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418" name="Oval 39"/>
          <p:cNvSpPr>
            <a:spLocks noChangeArrowheads="1"/>
          </p:cNvSpPr>
          <p:nvPr/>
        </p:nvSpPr>
        <p:spPr bwMode="auto">
          <a:xfrm>
            <a:off x="3667125" y="5835650"/>
            <a:ext cx="36513" cy="36513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419" name="Oval 40"/>
          <p:cNvSpPr>
            <a:spLocks noChangeArrowheads="1"/>
          </p:cNvSpPr>
          <p:nvPr/>
        </p:nvSpPr>
        <p:spPr bwMode="auto">
          <a:xfrm>
            <a:off x="6154738" y="4800600"/>
            <a:ext cx="36512" cy="36513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420" name="Oval 41"/>
          <p:cNvSpPr>
            <a:spLocks noChangeArrowheads="1"/>
          </p:cNvSpPr>
          <p:nvPr/>
        </p:nvSpPr>
        <p:spPr bwMode="auto">
          <a:xfrm>
            <a:off x="6334125" y="4737100"/>
            <a:ext cx="36513" cy="36513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421" name="Oval 42"/>
          <p:cNvSpPr>
            <a:spLocks noChangeArrowheads="1"/>
          </p:cNvSpPr>
          <p:nvPr/>
        </p:nvSpPr>
        <p:spPr bwMode="auto">
          <a:xfrm>
            <a:off x="6513513" y="4719638"/>
            <a:ext cx="36512" cy="36512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422" name="Oval 43"/>
          <p:cNvSpPr>
            <a:spLocks noChangeArrowheads="1"/>
          </p:cNvSpPr>
          <p:nvPr/>
        </p:nvSpPr>
        <p:spPr bwMode="auto">
          <a:xfrm>
            <a:off x="6692900" y="4756150"/>
            <a:ext cx="36513" cy="36513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423" name="Oval 44"/>
          <p:cNvSpPr>
            <a:spLocks noChangeArrowheads="1"/>
          </p:cNvSpPr>
          <p:nvPr/>
        </p:nvSpPr>
        <p:spPr bwMode="auto">
          <a:xfrm>
            <a:off x="6872288" y="4800600"/>
            <a:ext cx="36512" cy="36513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424" name="Oval 45"/>
          <p:cNvSpPr>
            <a:spLocks noChangeArrowheads="1"/>
          </p:cNvSpPr>
          <p:nvPr/>
        </p:nvSpPr>
        <p:spPr bwMode="auto">
          <a:xfrm>
            <a:off x="7051675" y="4864100"/>
            <a:ext cx="36513" cy="36513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425" name="Oval 46"/>
          <p:cNvSpPr>
            <a:spLocks noChangeArrowheads="1"/>
          </p:cNvSpPr>
          <p:nvPr/>
        </p:nvSpPr>
        <p:spPr bwMode="auto">
          <a:xfrm>
            <a:off x="7231063" y="4935538"/>
            <a:ext cx="36512" cy="36512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426" name="Oval 47"/>
          <p:cNvSpPr>
            <a:spLocks noChangeArrowheads="1"/>
          </p:cNvSpPr>
          <p:nvPr/>
        </p:nvSpPr>
        <p:spPr bwMode="auto">
          <a:xfrm>
            <a:off x="7410450" y="4997450"/>
            <a:ext cx="36513" cy="36513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6427" name="Oval 48"/>
          <p:cNvSpPr>
            <a:spLocks noChangeArrowheads="1"/>
          </p:cNvSpPr>
          <p:nvPr/>
        </p:nvSpPr>
        <p:spPr bwMode="auto">
          <a:xfrm>
            <a:off x="7589838" y="5053013"/>
            <a:ext cx="36512" cy="36512"/>
          </a:xfrm>
          <a:prstGeom prst="ellipse">
            <a:avLst/>
          </a:prstGeom>
          <a:solidFill>
            <a:schemeClr val="bg2"/>
          </a:solidFill>
          <a:ln w="12700" cap="sq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05FBD64-75B6-4164-AE5C-6E36A5D81E0D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31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030959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Difference-of-Gaussian (DoG)</a:t>
            </a:r>
            <a:endParaRPr lang="de-CH" smtClean="0"/>
          </a:p>
        </p:txBody>
      </p:sp>
      <p:sp>
        <p:nvSpPr>
          <p:cNvPr id="5120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 dirty="0" smtClean="0"/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944143" y="1822450"/>
            <a:ext cx="7680745" cy="4176713"/>
            <a:chOff x="599656" y="2420938"/>
            <a:chExt cx="7680744" cy="4176712"/>
          </a:xfrm>
        </p:grpSpPr>
        <p:pic>
          <p:nvPicPr>
            <p:cNvPr id="51206" name="Picture 4" descr="c-enhedg-laplap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6156325" y="2420938"/>
              <a:ext cx="2016125" cy="2016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3" name="Group 11"/>
            <p:cNvGrpSpPr>
              <a:grpSpLocks/>
            </p:cNvGrpSpPr>
            <p:nvPr/>
          </p:nvGrpSpPr>
          <p:grpSpPr bwMode="auto">
            <a:xfrm>
              <a:off x="599656" y="4871243"/>
              <a:ext cx="7680744" cy="1726407"/>
              <a:chOff x="599656" y="4871243"/>
              <a:chExt cx="7680744" cy="1726407"/>
            </a:xfrm>
          </p:grpSpPr>
          <p:pic>
            <p:nvPicPr>
              <p:cNvPr id="51208" name="Picture 5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3167063" y="4871243"/>
                <a:ext cx="2170112" cy="1698625"/>
              </a:xfrm>
              <a:prstGeom prst="rect">
                <a:avLst/>
              </a:prstGeom>
              <a:noFill/>
              <a:ln w="12700" cap="sq">
                <a:noFill/>
                <a:miter lim="800000"/>
                <a:headEnd type="none" w="sm" len="sm"/>
                <a:tailEnd type="none" w="sm" len="sm"/>
              </a:ln>
            </p:spPr>
          </p:pic>
          <p:pic>
            <p:nvPicPr>
              <p:cNvPr id="51209" name="Picture 6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599656" y="4897768"/>
                <a:ext cx="2170113" cy="1698625"/>
              </a:xfrm>
              <a:prstGeom prst="rect">
                <a:avLst/>
              </a:prstGeom>
              <a:noFill/>
              <a:ln w="12700" cap="sq">
                <a:noFill/>
                <a:miter lim="800000"/>
                <a:headEnd type="none" w="sm" len="sm"/>
                <a:tailEnd type="none" w="sm" len="sm"/>
              </a:ln>
            </p:spPr>
          </p:pic>
          <p:pic>
            <p:nvPicPr>
              <p:cNvPr id="51210" name="Picture 7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6119813" y="4897438"/>
                <a:ext cx="2160587" cy="1700212"/>
              </a:xfrm>
              <a:prstGeom prst="rect">
                <a:avLst/>
              </a:prstGeom>
              <a:noFill/>
              <a:ln w="12700" cap="sq">
                <a:noFill/>
                <a:miter lim="800000"/>
                <a:headEnd type="none" w="sm" len="sm"/>
                <a:tailEnd type="none" w="sm" len="sm"/>
              </a:ln>
            </p:spPr>
          </p:pic>
          <p:sp>
            <p:nvSpPr>
              <p:cNvPr id="51211" name="Text Box 8"/>
              <p:cNvSpPr txBox="1">
                <a:spLocks noChangeArrowheads="1"/>
              </p:cNvSpPr>
              <p:nvPr/>
            </p:nvSpPr>
            <p:spPr bwMode="auto">
              <a:xfrm>
                <a:off x="2735263" y="5461000"/>
                <a:ext cx="431800" cy="519113"/>
              </a:xfrm>
              <a:prstGeom prst="rect">
                <a:avLst/>
              </a:prstGeom>
              <a:noFill/>
              <a:ln w="12700" cap="sq">
                <a:noFill/>
                <a:miter lim="800000"/>
                <a:headEnd type="none" w="sm" len="sm"/>
                <a:tailEnd type="none" w="sm" len="sm"/>
              </a:ln>
            </p:spPr>
            <p:txBody>
              <a:bodyPr>
                <a:spAutoFit/>
              </a:bodyPr>
              <a:lstStyle/>
              <a:p>
                <a:pPr algn="ctr" eaLnBrk="0" hangingPunct="0">
                  <a:spcBef>
                    <a:spcPct val="50000"/>
                  </a:spcBef>
                </a:pPr>
                <a:r>
                  <a:rPr lang="pl-PL" sz="2800" b="1">
                    <a:solidFill>
                      <a:prstClr val="black"/>
                    </a:solidFill>
                    <a:latin typeface="Calibri"/>
                  </a:rPr>
                  <a:t>-</a:t>
                </a:r>
                <a:endParaRPr lang="en-US" sz="2800" b="1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51212" name="Text Box 9"/>
              <p:cNvSpPr txBox="1">
                <a:spLocks noChangeArrowheads="1"/>
              </p:cNvSpPr>
              <p:nvPr/>
            </p:nvSpPr>
            <p:spPr bwMode="auto">
              <a:xfrm>
                <a:off x="5507038" y="5403850"/>
                <a:ext cx="431800" cy="519113"/>
              </a:xfrm>
              <a:prstGeom prst="rect">
                <a:avLst/>
              </a:prstGeom>
              <a:noFill/>
              <a:ln w="12700" cap="sq">
                <a:noFill/>
                <a:miter lim="800000"/>
                <a:headEnd type="none" w="sm" len="sm"/>
                <a:tailEnd type="none" w="sm" len="sm"/>
              </a:ln>
            </p:spPr>
            <p:txBody>
              <a:bodyPr>
                <a:spAutoFit/>
              </a:bodyPr>
              <a:lstStyle/>
              <a:p>
                <a:pPr algn="ctr" eaLnBrk="0" hangingPunct="0">
                  <a:spcBef>
                    <a:spcPct val="50000"/>
                  </a:spcBef>
                </a:pPr>
                <a:r>
                  <a:rPr lang="pl-PL" sz="2800" b="1">
                    <a:solidFill>
                      <a:prstClr val="black"/>
                    </a:solidFill>
                    <a:latin typeface="Calibri"/>
                  </a:rPr>
                  <a:t>=</a:t>
                </a:r>
                <a:endParaRPr lang="en-US" sz="2800" b="1">
                  <a:solidFill>
                    <a:prstClr val="black"/>
                  </a:solidFill>
                  <a:latin typeface="Calibri"/>
                </a:endParaRPr>
              </a:p>
            </p:txBody>
          </p:sp>
        </p:grp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05FBD64-75B6-4164-AE5C-6E36A5D81E0D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32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795022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Characteristic scale</a:t>
            </a:r>
          </a:p>
        </p:txBody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Char char="•"/>
            </a:pPr>
            <a:r>
              <a:rPr lang="en-US" dirty="0"/>
              <a:t>We define the characteristic scale as the scale that produces peak of </a:t>
            </a:r>
            <a:r>
              <a:rPr lang="en-US" dirty="0" err="1" smtClean="0"/>
              <a:t>DoG</a:t>
            </a:r>
            <a:r>
              <a:rPr lang="en-US" dirty="0" smtClean="0"/>
              <a:t> response</a:t>
            </a:r>
            <a:endParaRPr lang="en-US" dirty="0"/>
          </a:p>
        </p:txBody>
      </p:sp>
      <p:pic>
        <p:nvPicPr>
          <p:cNvPr id="69636" name="Picture 15" descr="scale_selection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05000" y="2717800"/>
            <a:ext cx="5486400" cy="276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8138" name="Oval 8"/>
          <p:cNvSpPr>
            <a:spLocks noChangeArrowheads="1"/>
          </p:cNvSpPr>
          <p:nvPr/>
        </p:nvSpPr>
        <p:spPr bwMode="auto">
          <a:xfrm>
            <a:off x="2854325" y="3552825"/>
            <a:ext cx="868363" cy="841375"/>
          </a:xfrm>
          <a:prstGeom prst="ellipse">
            <a:avLst/>
          </a:prstGeom>
          <a:noFill/>
          <a:ln w="38100">
            <a:solidFill>
              <a:srgbClr val="FFFF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 charset="0"/>
              <a:ea typeface="Arial" charset="0"/>
              <a:cs typeface="Arial" charset="0"/>
            </a:endParaRPr>
          </a:p>
        </p:txBody>
      </p:sp>
      <p:sp>
        <p:nvSpPr>
          <p:cNvPr id="48133" name="Line 10"/>
          <p:cNvSpPr>
            <a:spLocks noChangeShapeType="1"/>
          </p:cNvSpPr>
          <p:nvPr/>
        </p:nvSpPr>
        <p:spPr bwMode="auto">
          <a:xfrm flipH="1" flipV="1">
            <a:off x="3352800" y="4433888"/>
            <a:ext cx="990600" cy="1357312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>
            <a:outerShdw blurRad="63500" dist="38100" dir="2700000" algn="tl" rotWithShape="0">
              <a:srgbClr val="000000">
                <a:alpha val="39999"/>
              </a:srgbClr>
            </a:outerShdw>
          </a:effectLst>
        </p:spPr>
        <p:txBody>
          <a:bodyPr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/>
              <a:ea typeface="Arial" charset="0"/>
              <a:cs typeface="Arial" charset="0"/>
            </a:endParaRPr>
          </a:p>
        </p:txBody>
      </p:sp>
      <p:sp>
        <p:nvSpPr>
          <p:cNvPr id="48134" name="Line 11"/>
          <p:cNvSpPr>
            <a:spLocks noChangeShapeType="1"/>
          </p:cNvSpPr>
          <p:nvPr/>
        </p:nvSpPr>
        <p:spPr bwMode="auto">
          <a:xfrm flipV="1">
            <a:off x="6400800" y="5334000"/>
            <a:ext cx="76200" cy="457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>
            <a:outerShdw blurRad="63500" dist="38100" dir="2700000" algn="tl" rotWithShape="0">
              <a:srgbClr val="000000">
                <a:alpha val="39999"/>
              </a:srgbClr>
            </a:outerShdw>
          </a:effectLst>
        </p:spPr>
        <p:txBody>
          <a:bodyPr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/>
              <a:ea typeface="Arial" charset="0"/>
              <a:cs typeface="Arial" charset="0"/>
            </a:endParaRPr>
          </a:p>
        </p:txBody>
      </p:sp>
      <p:sp>
        <p:nvSpPr>
          <p:cNvPr id="48135" name="Text Box 12"/>
          <p:cNvSpPr txBox="1">
            <a:spLocks noChangeArrowheads="1"/>
          </p:cNvSpPr>
          <p:nvPr/>
        </p:nvSpPr>
        <p:spPr bwMode="auto">
          <a:xfrm>
            <a:off x="4419600" y="5715000"/>
            <a:ext cx="19812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rPr>
              <a:t>characteristic scale</a:t>
            </a:r>
          </a:p>
        </p:txBody>
      </p:sp>
      <p:sp>
        <p:nvSpPr>
          <p:cNvPr id="69641" name="Rectangle 17"/>
          <p:cNvSpPr>
            <a:spLocks noChangeArrowheads="1"/>
          </p:cNvSpPr>
          <p:nvPr/>
        </p:nvSpPr>
        <p:spPr bwMode="auto">
          <a:xfrm>
            <a:off x="457200" y="6156325"/>
            <a:ext cx="830580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r>
              <a:rPr lang="en-US" sz="2000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rPr>
              <a:t>T. Lindeberg (1998). </a:t>
            </a:r>
            <a:r>
              <a:rPr lang="en-US" sz="2000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  <a:hlinkClick r:id="rId4" tooltip="http://www.nada.kth.se/cvap/abstracts/cvap198.html"/>
              </a:rPr>
              <a:t>"Feature detection with automatic scale selection."</a:t>
            </a:r>
            <a:r>
              <a:rPr lang="en-US" sz="2000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rPr>
              <a:t> </a:t>
            </a:r>
            <a:r>
              <a:rPr lang="en-US" sz="2000" i="1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rPr>
              <a:t>International Journal of Computer Vision</a:t>
            </a:r>
            <a:r>
              <a:rPr lang="en-US" sz="2000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rPr>
              <a:t> </a:t>
            </a:r>
            <a:r>
              <a:rPr lang="en-US" sz="2000" b="1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rPr>
              <a:t>30</a:t>
            </a:r>
            <a:r>
              <a:rPr lang="en-US" sz="2000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rPr>
              <a:t> (2): pp 77--116.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05FBD64-75B6-4164-AE5C-6E36A5D81E0D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33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03244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8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8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8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138" grpId="0" animBg="1"/>
      <p:bldP spid="48133" grpId="0" animBg="1"/>
      <p:bldP spid="48134" grpId="0" animBg="1"/>
      <p:bldP spid="4813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Scale-space blob detector: Example</a:t>
            </a:r>
          </a:p>
        </p:txBody>
      </p:sp>
      <p:pic>
        <p:nvPicPr>
          <p:cNvPr id="70659" name="Picture 3" descr="C:\snavely\work\teaching\09Fa-CS6610\lectures\lec03\butterfly_bw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057400" y="1800225"/>
            <a:ext cx="5200650" cy="3762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05FBD64-75B6-4164-AE5C-6E36A5D81E0D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34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61558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Scale-space blob detector: Example</a:t>
            </a:r>
          </a:p>
        </p:txBody>
      </p:sp>
      <p:sp>
        <p:nvSpPr>
          <p:cNvPr id="716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62596" name="Picture 4" descr="pyramid_10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14438" y="1214438"/>
            <a:ext cx="6864350" cy="5148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62597" name="Picture 5" descr="pyramid_1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214438" y="1214438"/>
            <a:ext cx="6864350" cy="5148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62598" name="Picture 6" descr="pyramid_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214438" y="1214438"/>
            <a:ext cx="6864350" cy="5148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62599" name="Picture 7" descr="pyramid_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214438" y="1214438"/>
            <a:ext cx="6864350" cy="5148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62600" name="Picture 8" descr="pyramid_4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1214438" y="1214438"/>
            <a:ext cx="6864350" cy="5148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62601" name="Picture 9" descr="pyramid_5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1214438" y="1214438"/>
            <a:ext cx="6864350" cy="5148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62602" name="Picture 10" descr="pyramid_6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1214438" y="1214438"/>
            <a:ext cx="6864350" cy="5148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62603" name="Picture 11" descr="pyramid_7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1214438" y="1214438"/>
            <a:ext cx="6864350" cy="5148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62604" name="Picture 12" descr="pyramid_8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1214438" y="1214438"/>
            <a:ext cx="6864350" cy="5148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62605" name="Picture 13" descr="pyramid_9"/>
          <p:cNvPicPr>
            <a:picLocks noChangeAspect="1" noChangeArrowheads="1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>
            <a:off x="1214438" y="1214438"/>
            <a:ext cx="6864350" cy="5148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05FBD64-75B6-4164-AE5C-6E36A5D81E0D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35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93167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2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2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2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2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2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2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2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2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2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2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Scale-space blob detector: Example</a:t>
            </a:r>
          </a:p>
        </p:txBody>
      </p:sp>
      <p:pic>
        <p:nvPicPr>
          <p:cNvPr id="72707" name="Picture 4" descr="butterfly_circles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090738" y="1771650"/>
            <a:ext cx="5148262" cy="3714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05FBD64-75B6-4164-AE5C-6E36A5D81E0D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36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51209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Results: Lowe’s DoG</a:t>
            </a:r>
            <a:endParaRPr lang="de-CH" smtClean="0"/>
          </a:p>
        </p:txBody>
      </p:sp>
      <p:sp>
        <p:nvSpPr>
          <p:cNvPr id="5222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de-CH" dirty="0" smtClean="0"/>
          </a:p>
        </p:txBody>
      </p:sp>
      <p:pic>
        <p:nvPicPr>
          <p:cNvPr id="52229" name="Picture 4" descr="graf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63713" y="1238250"/>
            <a:ext cx="5826125" cy="4660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05FBD64-75B6-4164-AE5C-6E36A5D81E0D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37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819214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err="1" smtClean="0"/>
              <a:t>Keypoint</a:t>
            </a:r>
            <a:r>
              <a:rPr lang="en-US" dirty="0" smtClean="0"/>
              <a:t> Matching</a:t>
            </a:r>
            <a:endParaRPr lang="de-CH" dirty="0" smtClean="0"/>
          </a:p>
        </p:txBody>
      </p:sp>
      <p:pic>
        <p:nvPicPr>
          <p:cNvPr id="45" name="Picture 4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22850" y="4573588"/>
            <a:ext cx="863600" cy="86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5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55663" y="4573588"/>
            <a:ext cx="933450" cy="866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7" name="AutoShape 83"/>
          <p:cNvSpPr>
            <a:spLocks noChangeArrowheads="1"/>
          </p:cNvSpPr>
          <p:nvPr/>
        </p:nvSpPr>
        <p:spPr bwMode="auto">
          <a:xfrm>
            <a:off x="3121025" y="4860925"/>
            <a:ext cx="612775" cy="252413"/>
          </a:xfrm>
          <a:prstGeom prst="leftRightArrow">
            <a:avLst>
              <a:gd name="adj1" fmla="val 50000"/>
              <a:gd name="adj2" fmla="val 48553"/>
            </a:avLst>
          </a:prstGeom>
          <a:noFill/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/>
          </a:p>
        </p:txBody>
      </p:sp>
      <p:grpSp>
        <p:nvGrpSpPr>
          <p:cNvPr id="2" name="Group 105"/>
          <p:cNvGrpSpPr>
            <a:grpSpLocks/>
          </p:cNvGrpSpPr>
          <p:nvPr/>
        </p:nvGrpSpPr>
        <p:grpSpPr bwMode="auto">
          <a:xfrm>
            <a:off x="1968500" y="4213225"/>
            <a:ext cx="828675" cy="1020763"/>
            <a:chOff x="2771775" y="4797425"/>
            <a:chExt cx="828675" cy="1020657"/>
          </a:xfrm>
        </p:grpSpPr>
        <p:grpSp>
          <p:nvGrpSpPr>
            <p:cNvPr id="3" name="Group 52"/>
            <p:cNvGrpSpPr>
              <a:grpSpLocks/>
            </p:cNvGrpSpPr>
            <p:nvPr/>
          </p:nvGrpSpPr>
          <p:grpSpPr bwMode="auto">
            <a:xfrm>
              <a:off x="2771775" y="5265735"/>
              <a:ext cx="828675" cy="552347"/>
              <a:chOff x="1859" y="3339"/>
              <a:chExt cx="363" cy="301"/>
            </a:xfrm>
          </p:grpSpPr>
          <p:sp>
            <p:nvSpPr>
              <p:cNvPr id="1109" name="Line 53"/>
              <p:cNvSpPr>
                <a:spLocks noChangeShapeType="1"/>
              </p:cNvSpPr>
              <p:nvPr/>
            </p:nvSpPr>
            <p:spPr bwMode="auto">
              <a:xfrm>
                <a:off x="1859" y="3362"/>
                <a:ext cx="0" cy="272"/>
              </a:xfrm>
              <a:prstGeom prst="line">
                <a:avLst/>
              </a:prstGeom>
              <a:noFill/>
              <a:ln w="12700" cap="sq">
                <a:solidFill>
                  <a:schemeClr val="tx1"/>
                </a:solidFill>
                <a:round/>
                <a:headEnd type="triangle" w="sm" len="sm"/>
                <a:tailEnd type="none" w="sm" len="sm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10" name="Line 54"/>
              <p:cNvSpPr>
                <a:spLocks noChangeShapeType="1"/>
              </p:cNvSpPr>
              <p:nvPr/>
            </p:nvSpPr>
            <p:spPr bwMode="auto">
              <a:xfrm>
                <a:off x="1859" y="3640"/>
                <a:ext cx="363" cy="0"/>
              </a:xfrm>
              <a:prstGeom prst="line">
                <a:avLst/>
              </a:prstGeom>
              <a:noFill/>
              <a:ln w="12700" cap="sq">
                <a:solidFill>
                  <a:schemeClr val="tx1"/>
                </a:solidFill>
                <a:round/>
                <a:headEnd type="none" w="sm" len="sm"/>
                <a:tailEnd type="triangle" w="sm" len="sm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11" name="Rectangle 55"/>
              <p:cNvSpPr>
                <a:spLocks noChangeArrowheads="1"/>
              </p:cNvSpPr>
              <p:nvPr/>
            </p:nvSpPr>
            <p:spPr bwMode="auto">
              <a:xfrm>
                <a:off x="1882" y="3498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eaLnBrk="0" hangingPunct="0"/>
                <a:endParaRPr lang="de-CH"/>
              </a:p>
            </p:txBody>
          </p:sp>
          <p:sp>
            <p:nvSpPr>
              <p:cNvPr id="1112" name="Rectangle 56"/>
              <p:cNvSpPr>
                <a:spLocks noChangeArrowheads="1"/>
              </p:cNvSpPr>
              <p:nvPr/>
            </p:nvSpPr>
            <p:spPr bwMode="auto">
              <a:xfrm>
                <a:off x="1904" y="3498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eaLnBrk="0" hangingPunct="0"/>
                <a:endParaRPr lang="de-CH"/>
              </a:p>
            </p:txBody>
          </p:sp>
          <p:sp>
            <p:nvSpPr>
              <p:cNvPr id="1113" name="Rectangle 57"/>
              <p:cNvSpPr>
                <a:spLocks noChangeArrowheads="1"/>
              </p:cNvSpPr>
              <p:nvPr/>
            </p:nvSpPr>
            <p:spPr bwMode="auto">
              <a:xfrm>
                <a:off x="1927" y="3498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eaLnBrk="0" hangingPunct="0"/>
                <a:endParaRPr lang="de-CH"/>
              </a:p>
            </p:txBody>
          </p:sp>
          <p:sp>
            <p:nvSpPr>
              <p:cNvPr id="1114" name="Rectangle 58"/>
              <p:cNvSpPr>
                <a:spLocks noChangeArrowheads="1"/>
              </p:cNvSpPr>
              <p:nvPr/>
            </p:nvSpPr>
            <p:spPr bwMode="auto">
              <a:xfrm>
                <a:off x="1950" y="3430"/>
                <a:ext cx="23" cy="204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eaLnBrk="0" hangingPunct="0"/>
                <a:endParaRPr lang="de-CH"/>
              </a:p>
            </p:txBody>
          </p:sp>
          <p:sp>
            <p:nvSpPr>
              <p:cNvPr id="1115" name="Rectangle 59"/>
              <p:cNvSpPr>
                <a:spLocks noChangeArrowheads="1"/>
              </p:cNvSpPr>
              <p:nvPr/>
            </p:nvSpPr>
            <p:spPr bwMode="auto">
              <a:xfrm>
                <a:off x="1972" y="3498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eaLnBrk="0" hangingPunct="0"/>
                <a:endParaRPr lang="de-CH"/>
              </a:p>
            </p:txBody>
          </p:sp>
          <p:sp>
            <p:nvSpPr>
              <p:cNvPr id="1116" name="Rectangle 60"/>
              <p:cNvSpPr>
                <a:spLocks noChangeArrowheads="1"/>
              </p:cNvSpPr>
              <p:nvPr/>
            </p:nvSpPr>
            <p:spPr bwMode="auto">
              <a:xfrm>
                <a:off x="1995" y="3385"/>
                <a:ext cx="23" cy="249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eaLnBrk="0" hangingPunct="0"/>
                <a:endParaRPr lang="de-CH"/>
              </a:p>
            </p:txBody>
          </p:sp>
          <p:sp>
            <p:nvSpPr>
              <p:cNvPr id="1117" name="Rectangle 61"/>
              <p:cNvSpPr>
                <a:spLocks noChangeArrowheads="1"/>
              </p:cNvSpPr>
              <p:nvPr/>
            </p:nvSpPr>
            <p:spPr bwMode="auto">
              <a:xfrm>
                <a:off x="2018" y="3362"/>
                <a:ext cx="22" cy="272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eaLnBrk="0" hangingPunct="0"/>
                <a:endParaRPr lang="de-CH"/>
              </a:p>
            </p:txBody>
          </p:sp>
          <p:sp>
            <p:nvSpPr>
              <p:cNvPr id="1118" name="Rectangle 62"/>
              <p:cNvSpPr>
                <a:spLocks noChangeArrowheads="1"/>
              </p:cNvSpPr>
              <p:nvPr/>
            </p:nvSpPr>
            <p:spPr bwMode="auto">
              <a:xfrm>
                <a:off x="2040" y="3339"/>
                <a:ext cx="23" cy="295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eaLnBrk="0" hangingPunct="0"/>
                <a:endParaRPr lang="de-CH"/>
              </a:p>
            </p:txBody>
          </p:sp>
          <p:sp>
            <p:nvSpPr>
              <p:cNvPr id="1119" name="Rectangle 63"/>
              <p:cNvSpPr>
                <a:spLocks noChangeArrowheads="1"/>
              </p:cNvSpPr>
              <p:nvPr/>
            </p:nvSpPr>
            <p:spPr bwMode="auto">
              <a:xfrm>
                <a:off x="2063" y="3339"/>
                <a:ext cx="23" cy="295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eaLnBrk="0" hangingPunct="0"/>
                <a:endParaRPr lang="de-CH"/>
              </a:p>
            </p:txBody>
          </p:sp>
          <p:sp>
            <p:nvSpPr>
              <p:cNvPr id="1120" name="Rectangle 64"/>
              <p:cNvSpPr>
                <a:spLocks noChangeArrowheads="1"/>
              </p:cNvSpPr>
              <p:nvPr/>
            </p:nvSpPr>
            <p:spPr bwMode="auto">
              <a:xfrm>
                <a:off x="2086" y="3362"/>
                <a:ext cx="23" cy="272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eaLnBrk="0" hangingPunct="0"/>
                <a:endParaRPr lang="de-CH"/>
              </a:p>
            </p:txBody>
          </p:sp>
          <p:sp>
            <p:nvSpPr>
              <p:cNvPr id="1121" name="Rectangle 65"/>
              <p:cNvSpPr>
                <a:spLocks noChangeArrowheads="1"/>
              </p:cNvSpPr>
              <p:nvPr/>
            </p:nvSpPr>
            <p:spPr bwMode="auto">
              <a:xfrm>
                <a:off x="2108" y="3498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eaLnBrk="0" hangingPunct="0"/>
                <a:endParaRPr lang="de-CH"/>
              </a:p>
            </p:txBody>
          </p:sp>
          <p:sp>
            <p:nvSpPr>
              <p:cNvPr id="1122" name="Rectangle 66"/>
              <p:cNvSpPr>
                <a:spLocks noChangeArrowheads="1"/>
              </p:cNvSpPr>
              <p:nvPr/>
            </p:nvSpPr>
            <p:spPr bwMode="auto">
              <a:xfrm>
                <a:off x="2131" y="3498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eaLnBrk="0" hangingPunct="0"/>
                <a:endParaRPr lang="de-CH"/>
              </a:p>
            </p:txBody>
          </p:sp>
        </p:grpSp>
        <p:graphicFrame>
          <p:nvGraphicFramePr>
            <p:cNvPr id="1028" name="Object 2"/>
            <p:cNvGraphicFramePr>
              <a:graphicFrameLocks noChangeAspect="1"/>
            </p:cNvGraphicFramePr>
            <p:nvPr/>
          </p:nvGraphicFramePr>
          <p:xfrm>
            <a:off x="2951163" y="4797425"/>
            <a:ext cx="349250" cy="395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50" name="Equation" r:id="rId5" imgW="190440" imgH="215640" progId="Equation.3">
                    <p:embed/>
                  </p:oleObj>
                </mc:Choice>
                <mc:Fallback>
                  <p:oleObj name="Equation" r:id="rId5" imgW="190440" imgH="2156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51163" y="4797425"/>
                          <a:ext cx="349250" cy="39528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4" name="Group 106"/>
          <p:cNvGrpSpPr>
            <a:grpSpLocks/>
          </p:cNvGrpSpPr>
          <p:nvPr/>
        </p:nvGrpSpPr>
        <p:grpSpPr bwMode="auto">
          <a:xfrm>
            <a:off x="4157663" y="4249738"/>
            <a:ext cx="757237" cy="982662"/>
            <a:chOff x="4967288" y="4833938"/>
            <a:chExt cx="757237" cy="982688"/>
          </a:xfrm>
        </p:grpSpPr>
        <p:grpSp>
          <p:nvGrpSpPr>
            <p:cNvPr id="5" name="Group 67"/>
            <p:cNvGrpSpPr>
              <a:grpSpLocks/>
            </p:cNvGrpSpPr>
            <p:nvPr/>
          </p:nvGrpSpPr>
          <p:grpSpPr bwMode="auto">
            <a:xfrm>
              <a:off x="4967288" y="5300665"/>
              <a:ext cx="757237" cy="515961"/>
              <a:chOff x="3515" y="3498"/>
              <a:chExt cx="363" cy="278"/>
            </a:xfrm>
          </p:grpSpPr>
          <p:sp>
            <p:nvSpPr>
              <p:cNvPr id="1094" name="Line 68"/>
              <p:cNvSpPr>
                <a:spLocks noChangeShapeType="1"/>
              </p:cNvSpPr>
              <p:nvPr/>
            </p:nvSpPr>
            <p:spPr bwMode="auto">
              <a:xfrm>
                <a:off x="3515" y="3498"/>
                <a:ext cx="0" cy="272"/>
              </a:xfrm>
              <a:prstGeom prst="line">
                <a:avLst/>
              </a:prstGeom>
              <a:noFill/>
              <a:ln w="12700" cap="sq">
                <a:solidFill>
                  <a:schemeClr val="tx1"/>
                </a:solidFill>
                <a:round/>
                <a:headEnd type="triangle" w="sm" len="sm"/>
                <a:tailEnd type="none" w="sm" len="sm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95" name="Line 69"/>
              <p:cNvSpPr>
                <a:spLocks noChangeShapeType="1"/>
              </p:cNvSpPr>
              <p:nvPr/>
            </p:nvSpPr>
            <p:spPr bwMode="auto">
              <a:xfrm>
                <a:off x="3515" y="3776"/>
                <a:ext cx="363" cy="0"/>
              </a:xfrm>
              <a:prstGeom prst="line">
                <a:avLst/>
              </a:prstGeom>
              <a:noFill/>
              <a:ln w="12700" cap="sq">
                <a:solidFill>
                  <a:schemeClr val="tx1"/>
                </a:solidFill>
                <a:round/>
                <a:headEnd type="none" w="sm" len="sm"/>
                <a:tailEnd type="triangle" w="sm" len="sm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96" name="Rectangle 70"/>
              <p:cNvSpPr>
                <a:spLocks noChangeArrowheads="1"/>
              </p:cNvSpPr>
              <p:nvPr/>
            </p:nvSpPr>
            <p:spPr bwMode="auto">
              <a:xfrm>
                <a:off x="3538" y="3634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eaLnBrk="0" hangingPunct="0"/>
                <a:endParaRPr lang="de-CH"/>
              </a:p>
            </p:txBody>
          </p:sp>
          <p:sp>
            <p:nvSpPr>
              <p:cNvPr id="1097" name="Rectangle 71"/>
              <p:cNvSpPr>
                <a:spLocks noChangeArrowheads="1"/>
              </p:cNvSpPr>
              <p:nvPr/>
            </p:nvSpPr>
            <p:spPr bwMode="auto">
              <a:xfrm>
                <a:off x="3560" y="3634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eaLnBrk="0" hangingPunct="0"/>
                <a:endParaRPr lang="de-CH"/>
              </a:p>
            </p:txBody>
          </p:sp>
          <p:sp>
            <p:nvSpPr>
              <p:cNvPr id="1098" name="Rectangle 72"/>
              <p:cNvSpPr>
                <a:spLocks noChangeArrowheads="1"/>
              </p:cNvSpPr>
              <p:nvPr/>
            </p:nvSpPr>
            <p:spPr bwMode="auto">
              <a:xfrm>
                <a:off x="3583" y="3634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eaLnBrk="0" hangingPunct="0"/>
                <a:endParaRPr lang="de-CH"/>
              </a:p>
            </p:txBody>
          </p:sp>
          <p:sp>
            <p:nvSpPr>
              <p:cNvPr id="1099" name="Rectangle 73"/>
              <p:cNvSpPr>
                <a:spLocks noChangeArrowheads="1"/>
              </p:cNvSpPr>
              <p:nvPr/>
            </p:nvSpPr>
            <p:spPr bwMode="auto">
              <a:xfrm>
                <a:off x="3606" y="3566"/>
                <a:ext cx="23" cy="204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eaLnBrk="0" hangingPunct="0"/>
                <a:endParaRPr lang="de-CH"/>
              </a:p>
            </p:txBody>
          </p:sp>
          <p:sp>
            <p:nvSpPr>
              <p:cNvPr id="1100" name="Rectangle 74"/>
              <p:cNvSpPr>
                <a:spLocks noChangeArrowheads="1"/>
              </p:cNvSpPr>
              <p:nvPr/>
            </p:nvSpPr>
            <p:spPr bwMode="auto">
              <a:xfrm>
                <a:off x="3628" y="3543"/>
                <a:ext cx="23" cy="227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eaLnBrk="0" hangingPunct="0"/>
                <a:endParaRPr lang="de-CH"/>
              </a:p>
            </p:txBody>
          </p:sp>
          <p:sp>
            <p:nvSpPr>
              <p:cNvPr id="1101" name="Rectangle 75"/>
              <p:cNvSpPr>
                <a:spLocks noChangeArrowheads="1"/>
              </p:cNvSpPr>
              <p:nvPr/>
            </p:nvSpPr>
            <p:spPr bwMode="auto">
              <a:xfrm>
                <a:off x="3651" y="3634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eaLnBrk="0" hangingPunct="0"/>
                <a:endParaRPr lang="de-CH"/>
              </a:p>
            </p:txBody>
          </p:sp>
          <p:sp>
            <p:nvSpPr>
              <p:cNvPr id="1102" name="Rectangle 76"/>
              <p:cNvSpPr>
                <a:spLocks noChangeArrowheads="1"/>
              </p:cNvSpPr>
              <p:nvPr/>
            </p:nvSpPr>
            <p:spPr bwMode="auto">
              <a:xfrm>
                <a:off x="3674" y="3498"/>
                <a:ext cx="22" cy="272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eaLnBrk="0" hangingPunct="0"/>
                <a:endParaRPr lang="de-CH"/>
              </a:p>
            </p:txBody>
          </p:sp>
          <p:sp>
            <p:nvSpPr>
              <p:cNvPr id="1103" name="Rectangle 77"/>
              <p:cNvSpPr>
                <a:spLocks noChangeArrowheads="1"/>
              </p:cNvSpPr>
              <p:nvPr/>
            </p:nvSpPr>
            <p:spPr bwMode="auto">
              <a:xfrm>
                <a:off x="3696" y="3634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eaLnBrk="0" hangingPunct="0"/>
                <a:endParaRPr lang="de-CH"/>
              </a:p>
            </p:txBody>
          </p:sp>
          <p:sp>
            <p:nvSpPr>
              <p:cNvPr id="1104" name="Rectangle 78"/>
              <p:cNvSpPr>
                <a:spLocks noChangeArrowheads="1"/>
              </p:cNvSpPr>
              <p:nvPr/>
            </p:nvSpPr>
            <p:spPr bwMode="auto">
              <a:xfrm>
                <a:off x="3719" y="3634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eaLnBrk="0" hangingPunct="0"/>
                <a:endParaRPr lang="de-CH"/>
              </a:p>
            </p:txBody>
          </p:sp>
          <p:sp>
            <p:nvSpPr>
              <p:cNvPr id="1105" name="Rectangle 79"/>
              <p:cNvSpPr>
                <a:spLocks noChangeArrowheads="1"/>
              </p:cNvSpPr>
              <p:nvPr/>
            </p:nvSpPr>
            <p:spPr bwMode="auto">
              <a:xfrm>
                <a:off x="3742" y="3634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eaLnBrk="0" hangingPunct="0"/>
                <a:endParaRPr lang="de-CH"/>
              </a:p>
            </p:txBody>
          </p:sp>
          <p:sp>
            <p:nvSpPr>
              <p:cNvPr id="1106" name="Rectangle 80"/>
              <p:cNvSpPr>
                <a:spLocks noChangeArrowheads="1"/>
              </p:cNvSpPr>
              <p:nvPr/>
            </p:nvSpPr>
            <p:spPr bwMode="auto">
              <a:xfrm>
                <a:off x="3764" y="3634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eaLnBrk="0" hangingPunct="0"/>
                <a:endParaRPr lang="de-CH"/>
              </a:p>
            </p:txBody>
          </p:sp>
          <p:sp>
            <p:nvSpPr>
              <p:cNvPr id="1107" name="Rectangle 81"/>
              <p:cNvSpPr>
                <a:spLocks noChangeArrowheads="1"/>
              </p:cNvSpPr>
              <p:nvPr/>
            </p:nvSpPr>
            <p:spPr bwMode="auto">
              <a:xfrm>
                <a:off x="3787" y="3543"/>
                <a:ext cx="23" cy="227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eaLnBrk="0" hangingPunct="0"/>
                <a:endParaRPr lang="de-CH"/>
              </a:p>
            </p:txBody>
          </p:sp>
        </p:grpSp>
        <p:graphicFrame>
          <p:nvGraphicFramePr>
            <p:cNvPr id="1027" name="Object 3"/>
            <p:cNvGraphicFramePr>
              <a:graphicFrameLocks noChangeAspect="1"/>
            </p:cNvGraphicFramePr>
            <p:nvPr/>
          </p:nvGraphicFramePr>
          <p:xfrm>
            <a:off x="5111750" y="4833938"/>
            <a:ext cx="349250" cy="3952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51" name="Equation" r:id="rId7" imgW="190440" imgH="215640" progId="Equation.3">
                    <p:embed/>
                  </p:oleObj>
                </mc:Choice>
                <mc:Fallback>
                  <p:oleObj name="Equation" r:id="rId7" imgW="190440" imgH="2156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111750" y="4833938"/>
                          <a:ext cx="349250" cy="39528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pic>
        <p:nvPicPr>
          <p:cNvPr id="1036" name="Picture 25" descr="obj14__0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 rot="-1019039">
            <a:off x="3644900" y="1530350"/>
            <a:ext cx="2376488" cy="2508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6" name="Rectangle 42"/>
          <p:cNvSpPr>
            <a:spLocks noChangeArrowheads="1"/>
          </p:cNvSpPr>
          <p:nvPr/>
        </p:nvSpPr>
        <p:spPr bwMode="auto">
          <a:xfrm rot="-6419039">
            <a:off x="4877594" y="3150394"/>
            <a:ext cx="519113" cy="492125"/>
          </a:xfrm>
          <a:prstGeom prst="rect">
            <a:avLst/>
          </a:prstGeom>
          <a:noFill/>
          <a:ln w="25400" cap="sq">
            <a:solidFill>
              <a:srgbClr val="FFFF00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>
              <a:solidFill>
                <a:srgbClr val="FFFF00"/>
              </a:solidFill>
            </a:endParaRPr>
          </a:p>
        </p:txBody>
      </p:sp>
      <p:grpSp>
        <p:nvGrpSpPr>
          <p:cNvPr id="6" name="Group 107"/>
          <p:cNvGrpSpPr>
            <a:grpSpLocks/>
          </p:cNvGrpSpPr>
          <p:nvPr/>
        </p:nvGrpSpPr>
        <p:grpSpPr bwMode="auto">
          <a:xfrm rot="-1019039">
            <a:off x="4005263" y="2078038"/>
            <a:ext cx="1560512" cy="1771650"/>
            <a:chOff x="5087938" y="2849563"/>
            <a:chExt cx="1333500" cy="1511678"/>
          </a:xfrm>
        </p:grpSpPr>
        <p:grpSp>
          <p:nvGrpSpPr>
            <p:cNvPr id="7" name="Group 35"/>
            <p:cNvGrpSpPr>
              <a:grpSpLocks/>
            </p:cNvGrpSpPr>
            <p:nvPr/>
          </p:nvGrpSpPr>
          <p:grpSpPr bwMode="auto">
            <a:xfrm rot="-5400000">
              <a:off x="6348413" y="3101975"/>
              <a:ext cx="73025" cy="73025"/>
              <a:chOff x="1292" y="2205"/>
              <a:chExt cx="46" cy="46"/>
            </a:xfrm>
          </p:grpSpPr>
          <p:sp>
            <p:nvSpPr>
              <p:cNvPr id="1091" name="Line 36"/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92" name="Line 37"/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8" name="Group 101"/>
            <p:cNvGrpSpPr>
              <a:grpSpLocks/>
            </p:cNvGrpSpPr>
            <p:nvPr/>
          </p:nvGrpSpPr>
          <p:grpSpPr bwMode="auto">
            <a:xfrm>
              <a:off x="5087938" y="2849563"/>
              <a:ext cx="1320665" cy="1511678"/>
              <a:chOff x="5087938" y="2849563"/>
              <a:chExt cx="1320665" cy="1511678"/>
            </a:xfrm>
          </p:grpSpPr>
          <p:grpSp>
            <p:nvGrpSpPr>
              <p:cNvPr id="9" name="Group 26"/>
              <p:cNvGrpSpPr>
                <a:grpSpLocks/>
              </p:cNvGrpSpPr>
              <p:nvPr/>
            </p:nvGrpSpPr>
            <p:grpSpPr bwMode="auto">
              <a:xfrm rot="-5400000">
                <a:off x="5124450" y="4000500"/>
                <a:ext cx="73025" cy="73025"/>
                <a:chOff x="1292" y="2205"/>
                <a:chExt cx="46" cy="46"/>
              </a:xfrm>
            </p:grpSpPr>
            <p:sp>
              <p:nvSpPr>
                <p:cNvPr id="1089" name="Line 27"/>
                <p:cNvSpPr>
                  <a:spLocks noChangeShapeType="1"/>
                </p:cNvSpPr>
                <p:nvPr/>
              </p:nvSpPr>
              <p:spPr bwMode="auto">
                <a:xfrm>
                  <a:off x="1292" y="2205"/>
                  <a:ext cx="46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90" name="Line 28"/>
                <p:cNvSpPr>
                  <a:spLocks noChangeShapeType="1"/>
                </p:cNvSpPr>
                <p:nvPr/>
              </p:nvSpPr>
              <p:spPr bwMode="auto">
                <a:xfrm flipH="1">
                  <a:off x="1293" y="2205"/>
                  <a:ext cx="45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11" name="Group 29"/>
              <p:cNvGrpSpPr>
                <a:grpSpLocks/>
              </p:cNvGrpSpPr>
              <p:nvPr/>
            </p:nvGrpSpPr>
            <p:grpSpPr bwMode="auto">
              <a:xfrm rot="-5400000">
                <a:off x="5411788" y="3713163"/>
                <a:ext cx="73025" cy="73025"/>
                <a:chOff x="1292" y="2205"/>
                <a:chExt cx="46" cy="46"/>
              </a:xfrm>
            </p:grpSpPr>
            <p:sp>
              <p:nvSpPr>
                <p:cNvPr id="1087" name="Line 30"/>
                <p:cNvSpPr>
                  <a:spLocks noChangeShapeType="1"/>
                </p:cNvSpPr>
                <p:nvPr/>
              </p:nvSpPr>
              <p:spPr bwMode="auto">
                <a:xfrm>
                  <a:off x="1292" y="2205"/>
                  <a:ext cx="46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88" name="Line 31"/>
                <p:cNvSpPr>
                  <a:spLocks noChangeShapeType="1"/>
                </p:cNvSpPr>
                <p:nvPr/>
              </p:nvSpPr>
              <p:spPr bwMode="auto">
                <a:xfrm flipH="1">
                  <a:off x="1293" y="2205"/>
                  <a:ext cx="45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12" name="Group 32"/>
              <p:cNvGrpSpPr>
                <a:grpSpLocks/>
              </p:cNvGrpSpPr>
              <p:nvPr/>
            </p:nvGrpSpPr>
            <p:grpSpPr bwMode="auto">
              <a:xfrm rot="-5400000">
                <a:off x="5986463" y="2849563"/>
                <a:ext cx="73025" cy="73025"/>
                <a:chOff x="1292" y="2205"/>
                <a:chExt cx="46" cy="46"/>
              </a:xfrm>
            </p:grpSpPr>
            <p:sp>
              <p:nvSpPr>
                <p:cNvPr id="1085" name="Line 33"/>
                <p:cNvSpPr>
                  <a:spLocks noChangeShapeType="1"/>
                </p:cNvSpPr>
                <p:nvPr/>
              </p:nvSpPr>
              <p:spPr bwMode="auto">
                <a:xfrm>
                  <a:off x="1292" y="2205"/>
                  <a:ext cx="46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86" name="Line 34"/>
                <p:cNvSpPr>
                  <a:spLocks noChangeShapeType="1"/>
                </p:cNvSpPr>
                <p:nvPr/>
              </p:nvSpPr>
              <p:spPr bwMode="auto">
                <a:xfrm flipH="1">
                  <a:off x="1293" y="2205"/>
                  <a:ext cx="45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13" name="Group 38"/>
              <p:cNvGrpSpPr>
                <a:grpSpLocks/>
              </p:cNvGrpSpPr>
              <p:nvPr/>
            </p:nvGrpSpPr>
            <p:grpSpPr bwMode="auto">
              <a:xfrm rot="-5400000">
                <a:off x="5087938" y="2957513"/>
                <a:ext cx="73025" cy="73025"/>
                <a:chOff x="1292" y="2205"/>
                <a:chExt cx="46" cy="46"/>
              </a:xfrm>
            </p:grpSpPr>
            <p:sp>
              <p:nvSpPr>
                <p:cNvPr id="1083" name="Line 39"/>
                <p:cNvSpPr>
                  <a:spLocks noChangeShapeType="1"/>
                </p:cNvSpPr>
                <p:nvPr/>
              </p:nvSpPr>
              <p:spPr bwMode="auto">
                <a:xfrm>
                  <a:off x="1292" y="2205"/>
                  <a:ext cx="46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84" name="Line 40"/>
                <p:cNvSpPr>
                  <a:spLocks noChangeShapeType="1"/>
                </p:cNvSpPr>
                <p:nvPr/>
              </p:nvSpPr>
              <p:spPr bwMode="auto">
                <a:xfrm flipH="1">
                  <a:off x="1293" y="2205"/>
                  <a:ext cx="45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14" name="Group 43"/>
              <p:cNvGrpSpPr>
                <a:grpSpLocks/>
              </p:cNvGrpSpPr>
              <p:nvPr/>
            </p:nvGrpSpPr>
            <p:grpSpPr bwMode="auto">
              <a:xfrm rot="-5400000">
                <a:off x="5916613" y="4005263"/>
                <a:ext cx="73025" cy="73025"/>
                <a:chOff x="1292" y="2205"/>
                <a:chExt cx="46" cy="46"/>
              </a:xfrm>
            </p:grpSpPr>
            <p:sp>
              <p:nvSpPr>
                <p:cNvPr id="1081" name="Line 44"/>
                <p:cNvSpPr>
                  <a:spLocks noChangeShapeType="1"/>
                </p:cNvSpPr>
                <p:nvPr/>
              </p:nvSpPr>
              <p:spPr bwMode="auto">
                <a:xfrm>
                  <a:off x="1292" y="2205"/>
                  <a:ext cx="46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82" name="Line 45"/>
                <p:cNvSpPr>
                  <a:spLocks noChangeShapeType="1"/>
                </p:cNvSpPr>
                <p:nvPr/>
              </p:nvSpPr>
              <p:spPr bwMode="auto">
                <a:xfrm flipH="1">
                  <a:off x="1293" y="2205"/>
                  <a:ext cx="45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078" name="Rectangle 88"/>
              <p:cNvSpPr>
                <a:spLocks noChangeArrowheads="1"/>
              </p:cNvSpPr>
              <p:nvPr/>
            </p:nvSpPr>
            <p:spPr bwMode="auto">
              <a:xfrm>
                <a:off x="5219834" y="4046158"/>
                <a:ext cx="361681" cy="315083"/>
              </a:xfrm>
              <a:prstGeom prst="rect">
                <a:avLst/>
              </a:prstGeom>
              <a:noFill/>
              <a:ln w="12700" cap="sq">
                <a:noFill/>
                <a:miter lim="800000"/>
                <a:headEnd type="none" w="sm" len="sm"/>
                <a:tailEnd type="none" w="sm" len="sm"/>
              </a:ln>
            </p:spPr>
            <p:txBody>
              <a:bodyPr wrap="none">
                <a:spAutoFit/>
              </a:bodyPr>
              <a:lstStyle/>
              <a:p>
                <a:pPr eaLnBrk="0" hangingPunct="0"/>
                <a:r>
                  <a:rPr lang="pl-PL">
                    <a:solidFill>
                      <a:srgbClr val="FFFF00"/>
                    </a:solidFill>
                  </a:rPr>
                  <a:t>B</a:t>
                </a:r>
                <a:r>
                  <a:rPr lang="pl-PL" baseline="-25000">
                    <a:solidFill>
                      <a:srgbClr val="FFFF00"/>
                    </a:solidFill>
                  </a:rPr>
                  <a:t>1</a:t>
                </a:r>
                <a:endParaRPr lang="en-US">
                  <a:solidFill>
                    <a:srgbClr val="FFFF00"/>
                  </a:solidFill>
                </a:endParaRPr>
              </a:p>
            </p:txBody>
          </p:sp>
          <p:sp>
            <p:nvSpPr>
              <p:cNvPr id="1079" name="Rectangle 89"/>
              <p:cNvSpPr>
                <a:spLocks noChangeArrowheads="1"/>
              </p:cNvSpPr>
              <p:nvPr/>
            </p:nvSpPr>
            <p:spPr bwMode="auto">
              <a:xfrm>
                <a:off x="6011997" y="4009647"/>
                <a:ext cx="361681" cy="315084"/>
              </a:xfrm>
              <a:prstGeom prst="rect">
                <a:avLst/>
              </a:prstGeom>
              <a:noFill/>
              <a:ln w="12700" cap="sq">
                <a:noFill/>
                <a:miter lim="800000"/>
                <a:headEnd type="none" w="sm" len="sm"/>
                <a:tailEnd type="none" w="sm" len="sm"/>
              </a:ln>
            </p:spPr>
            <p:txBody>
              <a:bodyPr wrap="none">
                <a:spAutoFit/>
              </a:bodyPr>
              <a:lstStyle/>
              <a:p>
                <a:pPr eaLnBrk="0" hangingPunct="0"/>
                <a:r>
                  <a:rPr lang="pl-PL">
                    <a:solidFill>
                      <a:srgbClr val="FFFF00"/>
                    </a:solidFill>
                  </a:rPr>
                  <a:t>B</a:t>
                </a:r>
                <a:r>
                  <a:rPr lang="pl-PL" baseline="-25000">
                    <a:solidFill>
                      <a:srgbClr val="FFFF00"/>
                    </a:solidFill>
                  </a:rPr>
                  <a:t>2</a:t>
                </a:r>
                <a:endParaRPr lang="en-US">
                  <a:solidFill>
                    <a:srgbClr val="FFFF00"/>
                  </a:solidFill>
                </a:endParaRPr>
              </a:p>
            </p:txBody>
          </p:sp>
          <p:sp>
            <p:nvSpPr>
              <p:cNvPr id="1080" name="Rectangle 90"/>
              <p:cNvSpPr>
                <a:spLocks noChangeArrowheads="1"/>
              </p:cNvSpPr>
              <p:nvPr/>
            </p:nvSpPr>
            <p:spPr bwMode="auto">
              <a:xfrm>
                <a:off x="6046922" y="2857122"/>
                <a:ext cx="361681" cy="315084"/>
              </a:xfrm>
              <a:prstGeom prst="rect">
                <a:avLst/>
              </a:prstGeom>
              <a:noFill/>
              <a:ln w="12700" cap="sq">
                <a:noFill/>
                <a:miter lim="800000"/>
                <a:headEnd type="none" w="sm" len="sm"/>
                <a:tailEnd type="none" w="sm" len="sm"/>
              </a:ln>
            </p:spPr>
            <p:txBody>
              <a:bodyPr wrap="none">
                <a:spAutoFit/>
              </a:bodyPr>
              <a:lstStyle/>
              <a:p>
                <a:pPr eaLnBrk="0" hangingPunct="0"/>
                <a:r>
                  <a:rPr lang="pl-PL">
                    <a:solidFill>
                      <a:srgbClr val="FFFF00"/>
                    </a:solidFill>
                  </a:rPr>
                  <a:t>B</a:t>
                </a:r>
                <a:r>
                  <a:rPr lang="pl-PL" baseline="-25000">
                    <a:solidFill>
                      <a:srgbClr val="FFFF00"/>
                    </a:solidFill>
                  </a:rPr>
                  <a:t>3</a:t>
                </a:r>
                <a:endParaRPr lang="en-US">
                  <a:solidFill>
                    <a:srgbClr val="FFFF00"/>
                  </a:solidFill>
                </a:endParaRPr>
              </a:p>
            </p:txBody>
          </p:sp>
        </p:grpSp>
      </p:grpSp>
      <p:pic>
        <p:nvPicPr>
          <p:cNvPr id="1039" name="Picture 5" descr="obj14__0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815975" y="1824038"/>
            <a:ext cx="2141538" cy="2028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1069975" y="2722563"/>
            <a:ext cx="442913" cy="420687"/>
          </a:xfrm>
          <a:prstGeom prst="rect">
            <a:avLst/>
          </a:prstGeom>
          <a:noFill/>
          <a:ln w="25400" cap="sq">
            <a:solidFill>
              <a:srgbClr val="FFFF00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>
              <a:solidFill>
                <a:srgbClr val="FFFF00"/>
              </a:solidFill>
            </a:endParaRPr>
          </a:p>
        </p:txBody>
      </p:sp>
      <p:grpSp>
        <p:nvGrpSpPr>
          <p:cNvPr id="15" name="Group 100"/>
          <p:cNvGrpSpPr>
            <a:grpSpLocks/>
          </p:cNvGrpSpPr>
          <p:nvPr/>
        </p:nvGrpSpPr>
        <p:grpSpPr bwMode="auto">
          <a:xfrm>
            <a:off x="1247775" y="2016125"/>
            <a:ext cx="1612900" cy="1406525"/>
            <a:chOff x="2051050" y="2600325"/>
            <a:chExt cx="1612552" cy="1406525"/>
          </a:xfrm>
        </p:grpSpPr>
        <p:grpSp>
          <p:nvGrpSpPr>
            <p:cNvPr id="16" name="Group 7"/>
            <p:cNvGrpSpPr>
              <a:grpSpLocks/>
            </p:cNvGrpSpPr>
            <p:nvPr/>
          </p:nvGrpSpPr>
          <p:grpSpPr bwMode="auto">
            <a:xfrm>
              <a:off x="2051050" y="3500438"/>
              <a:ext cx="73025" cy="73025"/>
              <a:chOff x="1292" y="2205"/>
              <a:chExt cx="46" cy="46"/>
            </a:xfrm>
          </p:grpSpPr>
          <p:sp>
            <p:nvSpPr>
              <p:cNvPr id="1069" name="Line 8"/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70" name="Line 9"/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7" name="Group 10"/>
            <p:cNvGrpSpPr>
              <a:grpSpLocks/>
            </p:cNvGrpSpPr>
            <p:nvPr/>
          </p:nvGrpSpPr>
          <p:grpSpPr bwMode="auto">
            <a:xfrm>
              <a:off x="2087563" y="2708275"/>
              <a:ext cx="73025" cy="73025"/>
              <a:chOff x="1292" y="2205"/>
              <a:chExt cx="46" cy="46"/>
            </a:xfrm>
          </p:grpSpPr>
          <p:sp>
            <p:nvSpPr>
              <p:cNvPr id="1067" name="Line 11"/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68" name="Line 12"/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8" name="Group 13"/>
            <p:cNvGrpSpPr>
              <a:grpSpLocks/>
            </p:cNvGrpSpPr>
            <p:nvPr/>
          </p:nvGrpSpPr>
          <p:grpSpPr bwMode="auto">
            <a:xfrm>
              <a:off x="2374900" y="2995613"/>
              <a:ext cx="73025" cy="73025"/>
              <a:chOff x="1292" y="2205"/>
              <a:chExt cx="46" cy="46"/>
            </a:xfrm>
          </p:grpSpPr>
          <p:sp>
            <p:nvSpPr>
              <p:cNvPr id="1065" name="Line 14"/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66" name="Line 15"/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9" name="Group 16"/>
            <p:cNvGrpSpPr>
              <a:grpSpLocks/>
            </p:cNvGrpSpPr>
            <p:nvPr/>
          </p:nvGrpSpPr>
          <p:grpSpPr bwMode="auto">
            <a:xfrm>
              <a:off x="3238500" y="3571875"/>
              <a:ext cx="73025" cy="73025"/>
              <a:chOff x="1292" y="2205"/>
              <a:chExt cx="46" cy="46"/>
            </a:xfrm>
          </p:grpSpPr>
          <p:sp>
            <p:nvSpPr>
              <p:cNvPr id="1063" name="Line 17"/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64" name="Line 18"/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0" name="Group 19"/>
            <p:cNvGrpSpPr>
              <a:grpSpLocks/>
            </p:cNvGrpSpPr>
            <p:nvPr/>
          </p:nvGrpSpPr>
          <p:grpSpPr bwMode="auto">
            <a:xfrm>
              <a:off x="2986088" y="3933825"/>
              <a:ext cx="73025" cy="73025"/>
              <a:chOff x="1292" y="2205"/>
              <a:chExt cx="46" cy="46"/>
            </a:xfrm>
          </p:grpSpPr>
          <p:sp>
            <p:nvSpPr>
              <p:cNvPr id="1061" name="Line 20"/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62" name="Line 21"/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1" name="Group 22"/>
            <p:cNvGrpSpPr>
              <a:grpSpLocks/>
            </p:cNvGrpSpPr>
            <p:nvPr/>
          </p:nvGrpSpPr>
          <p:grpSpPr bwMode="auto">
            <a:xfrm>
              <a:off x="3130550" y="2673350"/>
              <a:ext cx="73025" cy="73025"/>
              <a:chOff x="1292" y="2205"/>
              <a:chExt cx="46" cy="46"/>
            </a:xfrm>
          </p:grpSpPr>
          <p:sp>
            <p:nvSpPr>
              <p:cNvPr id="1059" name="Line 23"/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60" name="Line 24"/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056" name="Rectangle 91"/>
            <p:cNvSpPr>
              <a:spLocks noChangeArrowheads="1"/>
            </p:cNvSpPr>
            <p:nvPr/>
          </p:nvSpPr>
          <p:spPr bwMode="auto">
            <a:xfrm>
              <a:off x="2124075" y="2600325"/>
              <a:ext cx="423514" cy="369332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pl-PL">
                  <a:solidFill>
                    <a:srgbClr val="FFFF00"/>
                  </a:solidFill>
                </a:rPr>
                <a:t>A</a:t>
              </a:r>
              <a:r>
                <a:rPr lang="pl-PL" baseline="-25000">
                  <a:solidFill>
                    <a:srgbClr val="FFFF00"/>
                  </a:solidFill>
                </a:rPr>
                <a:t>1</a:t>
              </a:r>
              <a:endParaRPr lang="en-US">
                <a:solidFill>
                  <a:srgbClr val="FFFF00"/>
                </a:solidFill>
              </a:endParaRPr>
            </a:p>
          </p:txBody>
        </p:sp>
        <p:sp>
          <p:nvSpPr>
            <p:cNvPr id="1057" name="Rectangle 92"/>
            <p:cNvSpPr>
              <a:spLocks noChangeArrowheads="1"/>
            </p:cNvSpPr>
            <p:nvPr/>
          </p:nvSpPr>
          <p:spPr bwMode="auto">
            <a:xfrm>
              <a:off x="2051050" y="3429000"/>
              <a:ext cx="423514" cy="369332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pl-PL">
                  <a:solidFill>
                    <a:srgbClr val="FFFF00"/>
                  </a:solidFill>
                </a:rPr>
                <a:t>A</a:t>
              </a:r>
              <a:r>
                <a:rPr lang="pl-PL" baseline="-25000">
                  <a:solidFill>
                    <a:srgbClr val="FFFF00"/>
                  </a:solidFill>
                </a:rPr>
                <a:t>2</a:t>
              </a:r>
              <a:endParaRPr lang="en-US">
                <a:solidFill>
                  <a:srgbClr val="FFFF00"/>
                </a:solidFill>
              </a:endParaRPr>
            </a:p>
          </p:txBody>
        </p:sp>
        <p:sp>
          <p:nvSpPr>
            <p:cNvPr id="1058" name="Rectangle 93"/>
            <p:cNvSpPr>
              <a:spLocks noChangeArrowheads="1"/>
            </p:cNvSpPr>
            <p:nvPr/>
          </p:nvSpPr>
          <p:spPr bwMode="auto">
            <a:xfrm>
              <a:off x="3240088" y="3500438"/>
              <a:ext cx="423514" cy="369332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pl-PL">
                  <a:solidFill>
                    <a:srgbClr val="FFFF00"/>
                  </a:solidFill>
                </a:rPr>
                <a:t>A</a:t>
              </a:r>
              <a:r>
                <a:rPr lang="pl-PL" baseline="-25000">
                  <a:solidFill>
                    <a:srgbClr val="FFFF00"/>
                  </a:solidFill>
                </a:rPr>
                <a:t>3</a:t>
              </a:r>
              <a:endParaRPr lang="en-US">
                <a:solidFill>
                  <a:srgbClr val="FFFF00"/>
                </a:solidFill>
              </a:endParaRPr>
            </a:p>
          </p:txBody>
        </p:sp>
      </p:grpSp>
      <p:graphicFrame>
        <p:nvGraphicFramePr>
          <p:cNvPr id="99" name="Object 5"/>
          <p:cNvGraphicFramePr>
            <a:graphicFrameLocks noChangeAspect="1"/>
          </p:cNvGraphicFramePr>
          <p:nvPr/>
        </p:nvGraphicFramePr>
        <p:xfrm>
          <a:off x="2738438" y="5508625"/>
          <a:ext cx="1449387" cy="36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2" name="Equation" r:id="rId11" imgW="863280" imgH="215640" progId="Equation.3">
                  <p:embed/>
                </p:oleObj>
              </mc:Choice>
              <mc:Fallback>
                <p:oleObj name="Equation" r:id="rId11" imgW="86328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38438" y="5508625"/>
                        <a:ext cx="1449387" cy="3619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0" name="Line 96"/>
          <p:cNvSpPr>
            <a:spLocks noChangeShapeType="1"/>
          </p:cNvSpPr>
          <p:nvPr/>
        </p:nvSpPr>
        <p:spPr bwMode="auto">
          <a:xfrm>
            <a:off x="1504950" y="2954338"/>
            <a:ext cx="3395663" cy="511175"/>
          </a:xfrm>
          <a:prstGeom prst="line">
            <a:avLst/>
          </a:prstGeom>
          <a:noFill/>
          <a:ln w="19050" cap="sq">
            <a:solidFill>
              <a:srgbClr val="FFFF00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0" name="Line 46"/>
          <p:cNvSpPr>
            <a:spLocks noChangeShapeType="1"/>
          </p:cNvSpPr>
          <p:nvPr/>
        </p:nvSpPr>
        <p:spPr bwMode="auto">
          <a:xfrm>
            <a:off x="1284288" y="3205163"/>
            <a:ext cx="36512" cy="1260475"/>
          </a:xfrm>
          <a:prstGeom prst="line">
            <a:avLst/>
          </a:prstGeom>
          <a:noFill/>
          <a:ln w="25400" cap="sq">
            <a:solidFill>
              <a:srgbClr val="FFFF00"/>
            </a:solidFill>
            <a:round/>
            <a:headEnd type="none" w="sm" len="sm"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13" name="Line 46"/>
          <p:cNvSpPr>
            <a:spLocks noChangeShapeType="1"/>
          </p:cNvSpPr>
          <p:nvPr/>
        </p:nvSpPr>
        <p:spPr bwMode="auto">
          <a:xfrm>
            <a:off x="5265738" y="3684588"/>
            <a:ext cx="182562" cy="895350"/>
          </a:xfrm>
          <a:prstGeom prst="line">
            <a:avLst/>
          </a:prstGeom>
          <a:noFill/>
          <a:ln w="25400" cap="sq">
            <a:solidFill>
              <a:srgbClr val="FFFF00"/>
            </a:solidFill>
            <a:round/>
            <a:headEnd type="none" w="sm" len="sm"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17" name="Text Box 26"/>
          <p:cNvSpPr txBox="1">
            <a:spLocks noChangeArrowheads="1"/>
          </p:cNvSpPr>
          <p:nvPr/>
        </p:nvSpPr>
        <p:spPr bwMode="auto">
          <a:xfrm>
            <a:off x="6288088" y="1019175"/>
            <a:ext cx="3505200" cy="106362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lIns="90000" tIns="46800" rIns="90000" bIns="46800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100" b="1" dirty="0"/>
              <a:t>1. Find a set of   </a:t>
            </a:r>
            <a:br>
              <a:rPr lang="en-US" sz="2100" b="1" dirty="0"/>
            </a:br>
            <a:r>
              <a:rPr lang="en-US" sz="2100" b="1" dirty="0"/>
              <a:t>    distinctive key-</a:t>
            </a:r>
            <a:br>
              <a:rPr lang="en-US" sz="2100" b="1" dirty="0"/>
            </a:br>
            <a:r>
              <a:rPr lang="en-US" sz="2100" b="1" dirty="0"/>
              <a:t>    points </a:t>
            </a:r>
            <a:endParaRPr lang="en-US" b="1" dirty="0"/>
          </a:p>
        </p:txBody>
      </p:sp>
      <p:sp>
        <p:nvSpPr>
          <p:cNvPr id="118" name="Text Box 26"/>
          <p:cNvSpPr txBox="1">
            <a:spLocks noChangeArrowheads="1"/>
          </p:cNvSpPr>
          <p:nvPr/>
        </p:nvSpPr>
        <p:spPr bwMode="auto">
          <a:xfrm>
            <a:off x="6288088" y="3387725"/>
            <a:ext cx="2782887" cy="107170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lIns="90000" tIns="46800" rIns="90000" bIns="46800">
            <a:spAutoFit/>
          </a:bodyPr>
          <a:lstStyle/>
          <a:p>
            <a:pPr eaLnBrk="0" hangingPunct="0">
              <a:spcBef>
                <a:spcPts val="0"/>
              </a:spcBef>
            </a:pPr>
            <a:r>
              <a:rPr lang="en-US" sz="2100" b="1" dirty="0"/>
              <a:t>3. </a:t>
            </a:r>
            <a:r>
              <a:rPr lang="en-US" sz="2100" b="1" dirty="0" smtClean="0"/>
              <a:t>Normalize for    </a:t>
            </a:r>
            <a:br>
              <a:rPr lang="en-US" sz="2100" b="1" dirty="0" smtClean="0"/>
            </a:br>
            <a:r>
              <a:rPr lang="en-US" sz="2100" b="1" dirty="0" smtClean="0"/>
              <a:t>    </a:t>
            </a:r>
            <a:r>
              <a:rPr lang="en-US" sz="2100" b="1" i="1" u="sng" dirty="0" smtClean="0"/>
              <a:t>scale</a:t>
            </a:r>
            <a:r>
              <a:rPr lang="en-US" sz="2100" b="1" dirty="0" smtClean="0"/>
              <a:t> and                                 </a:t>
            </a:r>
          </a:p>
          <a:p>
            <a:pPr eaLnBrk="0" hangingPunct="0">
              <a:spcBef>
                <a:spcPts val="0"/>
              </a:spcBef>
            </a:pPr>
            <a:r>
              <a:rPr lang="en-US" sz="2100" b="1" dirty="0" smtClean="0"/>
              <a:t>    </a:t>
            </a:r>
            <a:r>
              <a:rPr lang="en-US" sz="2100" b="1" i="1" u="sng" dirty="0" smtClean="0"/>
              <a:t>orientation  </a:t>
            </a:r>
            <a:endParaRPr lang="en-US" b="1" i="1" u="sng" dirty="0"/>
          </a:p>
        </p:txBody>
      </p:sp>
      <p:sp>
        <p:nvSpPr>
          <p:cNvPr id="119" name="Text Box 26"/>
          <p:cNvSpPr txBox="1">
            <a:spLocks noChangeArrowheads="1"/>
          </p:cNvSpPr>
          <p:nvPr/>
        </p:nvSpPr>
        <p:spPr bwMode="auto">
          <a:xfrm>
            <a:off x="6288088" y="2182813"/>
            <a:ext cx="3111500" cy="106362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lIns="90000" tIns="46800" rIns="90000" bIns="46800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100" b="1"/>
              <a:t>2. Define a region </a:t>
            </a:r>
            <a:br>
              <a:rPr lang="en-US" sz="2100" b="1"/>
            </a:br>
            <a:r>
              <a:rPr lang="en-US" sz="2100" b="1"/>
              <a:t>    around each </a:t>
            </a:r>
            <a:br>
              <a:rPr lang="en-US" sz="2100" b="1"/>
            </a:br>
            <a:r>
              <a:rPr lang="en-US" sz="2100" b="1"/>
              <a:t>    keypoint   </a:t>
            </a:r>
            <a:endParaRPr lang="en-US" b="1"/>
          </a:p>
        </p:txBody>
      </p:sp>
      <p:sp>
        <p:nvSpPr>
          <p:cNvPr id="120" name="Text Box 26"/>
          <p:cNvSpPr txBox="1">
            <a:spLocks noChangeArrowheads="1"/>
          </p:cNvSpPr>
          <p:nvPr/>
        </p:nvSpPr>
        <p:spPr bwMode="auto">
          <a:xfrm>
            <a:off x="6288088" y="4560888"/>
            <a:ext cx="3001962" cy="106362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lIns="90000" tIns="46800" rIns="90000" bIns="46800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100" b="1"/>
              <a:t>4. Compute a local </a:t>
            </a:r>
            <a:br>
              <a:rPr lang="en-US" sz="2100" b="1"/>
            </a:br>
            <a:r>
              <a:rPr lang="en-US" sz="2100" b="1"/>
              <a:t>    descriptor from the </a:t>
            </a:r>
            <a:br>
              <a:rPr lang="en-US" sz="2100" b="1"/>
            </a:br>
            <a:r>
              <a:rPr lang="en-US" sz="2100" b="1"/>
              <a:t>    normalized region</a:t>
            </a:r>
            <a:endParaRPr lang="en-US" b="1"/>
          </a:p>
        </p:txBody>
      </p:sp>
      <p:sp>
        <p:nvSpPr>
          <p:cNvPr id="121" name="Text Box 26"/>
          <p:cNvSpPr txBox="1">
            <a:spLocks noChangeArrowheads="1"/>
          </p:cNvSpPr>
          <p:nvPr/>
        </p:nvSpPr>
        <p:spPr bwMode="auto">
          <a:xfrm>
            <a:off x="6288088" y="5791200"/>
            <a:ext cx="3001962" cy="741363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lIns="90000" tIns="46800" rIns="90000" bIns="46800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100" b="1"/>
              <a:t>5. Match local </a:t>
            </a:r>
            <a:br>
              <a:rPr lang="en-US" sz="2100" b="1"/>
            </a:br>
            <a:r>
              <a:rPr lang="en-US" sz="2100" b="1"/>
              <a:t>    descriptors</a:t>
            </a:r>
            <a:endParaRPr lang="en-US" b="1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05FBD64-75B6-4164-AE5C-6E36A5D81E0D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38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607322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"/>
                            </p:stCondLst>
                            <p:childTnLst>
                              <p:par>
                                <p:cTn id="72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" grpId="0" animBg="1"/>
      <p:bldP spid="46" grpId="0" animBg="1"/>
      <p:bldP spid="10" grpId="0" animBg="1"/>
      <p:bldP spid="100" grpId="0" animBg="1"/>
      <p:bldP spid="50" grpId="0" animBg="1"/>
      <p:bldP spid="113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48F39-0A35-4E4C-ABC7-A0118B71B865}" type="slidenum">
              <a:rPr lang="en-US"/>
              <a:pPr/>
              <a:t>39</a:t>
            </a:fld>
            <a:endParaRPr lang="en-US"/>
          </a:p>
        </p:txBody>
      </p:sp>
      <p:sp>
        <p:nvSpPr>
          <p:cNvPr id="2250754" name="Rectangle 2"/>
          <p:cNvSpPr>
            <a:spLocks noGrp="1" noChangeArrowheads="1"/>
          </p:cNvSpPr>
          <p:nvPr>
            <p:ph type="title"/>
          </p:nvPr>
        </p:nvSpPr>
        <p:spPr>
          <a:xfrm>
            <a:off x="482600" y="304800"/>
            <a:ext cx="8191500" cy="889000"/>
          </a:xfrm>
        </p:spPr>
        <p:txBody>
          <a:bodyPr/>
          <a:lstStyle/>
          <a:p>
            <a:r>
              <a:rPr lang="en-US" dirty="0" smtClean="0"/>
              <a:t>Harris</a:t>
            </a:r>
            <a:r>
              <a:rPr lang="en-US" dirty="0"/>
              <a:t>-</a:t>
            </a:r>
            <a:r>
              <a:rPr lang="en-US" dirty="0" err="1"/>
              <a:t>Laplacian</a:t>
            </a:r>
            <a:r>
              <a:rPr lang="en-US" dirty="0"/>
              <a:t> vs. SIFT</a:t>
            </a:r>
          </a:p>
        </p:txBody>
      </p:sp>
      <p:sp>
        <p:nvSpPr>
          <p:cNvPr id="2250756" name="Rectangle 4"/>
          <p:cNvSpPr>
            <a:spLocks noChangeArrowheads="1"/>
          </p:cNvSpPr>
          <p:nvPr/>
        </p:nvSpPr>
        <p:spPr bwMode="auto">
          <a:xfrm>
            <a:off x="571500" y="1916113"/>
            <a:ext cx="3968750" cy="1335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 marL="342900" indent="-342900" defTabSz="91440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 typeface="Wingdings" charset="2"/>
              <a:buChar char=""/>
            </a:pPr>
            <a:r>
              <a:rPr lang="en-US" sz="2000" b="1" dirty="0">
                <a:solidFill>
                  <a:srgbClr val="0033CC"/>
                </a:solidFill>
                <a:latin typeface="Arial" charset="0"/>
                <a:ea typeface="Arial" charset="0"/>
                <a:cs typeface="Arial" charset="0"/>
              </a:rPr>
              <a:t>Harris-Laplacian</a:t>
            </a:r>
            <a:r>
              <a:rPr lang="en-US" sz="2000" baseline="30000" dirty="0">
                <a:solidFill>
                  <a:srgbClr val="C0504D"/>
                </a:solidFill>
                <a:latin typeface="Arial" charset="0"/>
                <a:ea typeface="Arial" charset="0"/>
                <a:cs typeface="Arial" charset="0"/>
              </a:rPr>
              <a:t>1</a:t>
            </a:r>
            <a:r>
              <a:rPr lang="en-US" sz="2000" dirty="0">
                <a:solidFill>
                  <a:srgbClr val="C0504D"/>
                </a:solidFill>
                <a:latin typeface="Arial" charset="0"/>
                <a:ea typeface="Arial" charset="0"/>
                <a:cs typeface="Arial" charset="0"/>
              </a:rPr>
              <a:t> finds local </a:t>
            </a:r>
            <a:r>
              <a:rPr lang="en-US" sz="2000" dirty="0" smtClean="0">
                <a:solidFill>
                  <a:srgbClr val="C0504D"/>
                </a:solidFill>
                <a:latin typeface="Arial" charset="0"/>
                <a:ea typeface="Arial" charset="0"/>
                <a:cs typeface="Arial" charset="0"/>
              </a:rPr>
              <a:t>maxima </a:t>
            </a:r>
            <a:r>
              <a:rPr lang="en-US" sz="2000" dirty="0">
                <a:solidFill>
                  <a:srgbClr val="C0504D"/>
                </a:solidFill>
                <a:latin typeface="Arial" charset="0"/>
                <a:ea typeface="Arial" charset="0"/>
                <a:cs typeface="Arial" charset="0"/>
              </a:rPr>
              <a:t>of</a:t>
            </a:r>
            <a:endParaRPr lang="en-US" i="1" dirty="0">
              <a:solidFill>
                <a:srgbClr val="C0504D"/>
              </a:solidFill>
              <a:latin typeface="Arial" charset="0"/>
              <a:ea typeface="Arial" charset="0"/>
              <a:cs typeface="Arial" charset="0"/>
            </a:endParaRPr>
          </a:p>
          <a:p>
            <a:pPr marL="742950" lvl="1" indent="-285750" defTabSz="91440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</a:pPr>
            <a:r>
              <a:rPr lang="en-US" dirty="0">
                <a:solidFill>
                  <a:srgbClr val="0000FF"/>
                </a:solidFill>
                <a:latin typeface="Arial" charset="0"/>
                <a:ea typeface="ＭＳ Ｐゴシック" charset="-128"/>
                <a:cs typeface="Arial" charset="0"/>
              </a:rPr>
              <a:t>Harris corner detector in image space</a:t>
            </a:r>
          </a:p>
          <a:p>
            <a:pPr marL="742950" lvl="1" indent="-285750" defTabSz="91440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</a:pPr>
            <a:r>
              <a:rPr lang="en-US" dirty="0" err="1">
                <a:solidFill>
                  <a:srgbClr val="0000FF"/>
                </a:solidFill>
                <a:latin typeface="Arial" charset="0"/>
                <a:ea typeface="ＭＳ Ｐゴシック" charset="-128"/>
                <a:cs typeface="Arial" charset="0"/>
              </a:rPr>
              <a:t>Laplacian</a:t>
            </a:r>
            <a:r>
              <a:rPr lang="en-US" dirty="0">
                <a:solidFill>
                  <a:srgbClr val="0000FF"/>
                </a:solidFill>
                <a:latin typeface="Arial" charset="0"/>
                <a:ea typeface="ＭＳ Ｐゴシック" charset="-128"/>
                <a:cs typeface="Arial" charset="0"/>
              </a:rPr>
              <a:t> in scale space</a:t>
            </a:r>
          </a:p>
        </p:txBody>
      </p:sp>
      <p:grpSp>
        <p:nvGrpSpPr>
          <p:cNvPr id="2" name="Group 6"/>
          <p:cNvGrpSpPr>
            <a:grpSpLocks/>
          </p:cNvGrpSpPr>
          <p:nvPr/>
        </p:nvGrpSpPr>
        <p:grpSpPr bwMode="auto">
          <a:xfrm>
            <a:off x="5118041" y="1511782"/>
            <a:ext cx="3319998" cy="1938223"/>
            <a:chOff x="2719" y="576"/>
            <a:chExt cx="2869" cy="1889"/>
          </a:xfrm>
        </p:grpSpPr>
        <p:sp>
          <p:nvSpPr>
            <p:cNvPr id="2250759" name="AutoShape 7"/>
            <p:cNvSpPr>
              <a:spLocks noChangeArrowheads="1"/>
            </p:cNvSpPr>
            <p:nvPr/>
          </p:nvSpPr>
          <p:spPr bwMode="auto">
            <a:xfrm>
              <a:off x="3312" y="1680"/>
              <a:ext cx="2016" cy="240"/>
            </a:xfrm>
            <a:prstGeom prst="parallelogram">
              <a:avLst>
                <a:gd name="adj" fmla="val 210000"/>
              </a:avLst>
            </a:prstGeom>
            <a:solidFill>
              <a:schemeClr val="accent1">
                <a:alpha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250760" name="Line 8"/>
            <p:cNvSpPr>
              <a:spLocks noChangeShapeType="1"/>
            </p:cNvSpPr>
            <p:nvPr/>
          </p:nvSpPr>
          <p:spPr bwMode="auto">
            <a:xfrm flipV="1">
              <a:off x="2976" y="1104"/>
              <a:ext cx="0" cy="91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stealth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250761" name="Line 9"/>
            <p:cNvSpPr>
              <a:spLocks noChangeShapeType="1"/>
            </p:cNvSpPr>
            <p:nvPr/>
          </p:nvSpPr>
          <p:spPr bwMode="auto">
            <a:xfrm>
              <a:off x="2976" y="2016"/>
              <a:ext cx="216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stealth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250762" name="Line 10"/>
            <p:cNvSpPr>
              <a:spLocks noChangeShapeType="1"/>
            </p:cNvSpPr>
            <p:nvPr/>
          </p:nvSpPr>
          <p:spPr bwMode="auto">
            <a:xfrm flipV="1">
              <a:off x="2976" y="1670"/>
              <a:ext cx="668" cy="34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stealth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250763" name="Text Box 11"/>
            <p:cNvSpPr txBox="1">
              <a:spLocks noChangeArrowheads="1"/>
            </p:cNvSpPr>
            <p:nvPr/>
          </p:nvSpPr>
          <p:spPr bwMode="auto">
            <a:xfrm>
              <a:off x="2719" y="793"/>
              <a:ext cx="559" cy="3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prstClr val="black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scale</a:t>
              </a:r>
              <a:endParaRPr lang="ru-RU" dirty="0">
                <a:solidFill>
                  <a:prstClr val="black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2250764" name="Text Box 12"/>
            <p:cNvSpPr txBox="1">
              <a:spLocks noChangeArrowheads="1"/>
            </p:cNvSpPr>
            <p:nvPr/>
          </p:nvSpPr>
          <p:spPr bwMode="auto">
            <a:xfrm>
              <a:off x="4970" y="2004"/>
              <a:ext cx="257" cy="3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 i="1">
                  <a:solidFill>
                    <a:prstClr val="black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x</a:t>
              </a:r>
              <a:endParaRPr lang="ru-RU" sz="2000" i="1">
                <a:solidFill>
                  <a:prstClr val="black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2250765" name="Text Box 13"/>
            <p:cNvSpPr txBox="1">
              <a:spLocks noChangeArrowheads="1"/>
            </p:cNvSpPr>
            <p:nvPr/>
          </p:nvSpPr>
          <p:spPr bwMode="auto">
            <a:xfrm>
              <a:off x="3082" y="1487"/>
              <a:ext cx="322" cy="3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i="1" dirty="0" err="1">
                  <a:solidFill>
                    <a:prstClr val="black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y</a:t>
              </a:r>
              <a:endParaRPr lang="ru-RU" i="1" dirty="0">
                <a:solidFill>
                  <a:prstClr val="black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2250766" name="Text Box 14"/>
            <p:cNvSpPr txBox="1">
              <a:spLocks noChangeArrowheads="1"/>
            </p:cNvSpPr>
            <p:nvPr/>
          </p:nvSpPr>
          <p:spPr bwMode="auto">
            <a:xfrm>
              <a:off x="3257" y="2015"/>
              <a:ext cx="1299" cy="4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 err="1">
                  <a:solidFill>
                    <a:srgbClr val="0033CC"/>
                  </a:solidFill>
                  <a:latin typeface="Times New Roman" charset="0"/>
                  <a:ea typeface="Times New Roman" charset="0"/>
                  <a:cs typeface="Times New Roman" charset="0"/>
                  <a:sym typeface="Symbol" charset="2"/>
                </a:rPr>
                <a:t></a:t>
              </a:r>
              <a:r>
                <a:rPr lang="en-US" sz="2400" dirty="0">
                  <a:solidFill>
                    <a:srgbClr val="0033CC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 </a:t>
              </a:r>
              <a:r>
                <a:rPr lang="en-US" dirty="0">
                  <a:solidFill>
                    <a:srgbClr val="0033CC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Harris </a:t>
              </a:r>
              <a:r>
                <a:rPr lang="en-US" sz="2400" dirty="0" err="1">
                  <a:solidFill>
                    <a:srgbClr val="0033CC"/>
                  </a:solidFill>
                  <a:latin typeface="Times New Roman" charset="0"/>
                  <a:ea typeface="Times New Roman" charset="0"/>
                  <a:cs typeface="Times New Roman" charset="0"/>
                  <a:sym typeface="Symbol" charset="2"/>
                </a:rPr>
                <a:t></a:t>
              </a:r>
              <a:endParaRPr lang="ru-RU" sz="2400" dirty="0">
                <a:solidFill>
                  <a:srgbClr val="0033CC"/>
                </a:solidFill>
                <a:latin typeface="Times New Roman" charset="0"/>
                <a:ea typeface="Times New Roman" charset="0"/>
                <a:cs typeface="Times New Roman" charset="0"/>
                <a:sym typeface="Symbol" charset="2"/>
              </a:endParaRPr>
            </a:p>
          </p:txBody>
        </p:sp>
        <p:sp>
          <p:nvSpPr>
            <p:cNvPr id="2250767" name="Freeform 15"/>
            <p:cNvSpPr>
              <a:spLocks/>
            </p:cNvSpPr>
            <p:nvPr/>
          </p:nvSpPr>
          <p:spPr bwMode="auto">
            <a:xfrm>
              <a:off x="3936" y="1768"/>
              <a:ext cx="384" cy="104"/>
            </a:xfrm>
            <a:custGeom>
              <a:avLst/>
              <a:gdLst/>
              <a:ahLst/>
              <a:cxnLst>
                <a:cxn ang="0">
                  <a:pos x="0" y="104"/>
                </a:cxn>
                <a:cxn ang="0">
                  <a:pos x="192" y="8"/>
                </a:cxn>
                <a:cxn ang="0">
                  <a:pos x="384" y="56"/>
                </a:cxn>
              </a:cxnLst>
              <a:rect l="0" t="0" r="r" b="b"/>
              <a:pathLst>
                <a:path w="384" h="104">
                  <a:moveTo>
                    <a:pt x="0" y="104"/>
                  </a:moveTo>
                  <a:cubicBezTo>
                    <a:pt x="64" y="60"/>
                    <a:pt x="128" y="16"/>
                    <a:pt x="192" y="8"/>
                  </a:cubicBezTo>
                  <a:cubicBezTo>
                    <a:pt x="256" y="0"/>
                    <a:pt x="352" y="48"/>
                    <a:pt x="384" y="56"/>
                  </a:cubicBezTo>
                </a:path>
              </a:pathLst>
            </a:custGeom>
            <a:noFill/>
            <a:ln w="25400" cap="flat" cmpd="sng">
              <a:solidFill>
                <a:schemeClr val="tx1"/>
              </a:solidFill>
              <a:prstDash val="solid"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250768" name="Oval 16"/>
            <p:cNvSpPr>
              <a:spLocks noChangeArrowheads="1"/>
            </p:cNvSpPr>
            <p:nvPr/>
          </p:nvSpPr>
          <p:spPr bwMode="auto">
            <a:xfrm>
              <a:off x="4032" y="1728"/>
              <a:ext cx="144" cy="96"/>
            </a:xfrm>
            <a:prstGeom prst="ellipse">
              <a:avLst/>
            </a:prstGeom>
            <a:solidFill>
              <a:srgbClr val="FF0000">
                <a:alpha val="50000"/>
              </a:srgbClr>
            </a:solidFill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250769" name="AutoShape 17"/>
            <p:cNvSpPr>
              <a:spLocks noChangeArrowheads="1"/>
            </p:cNvSpPr>
            <p:nvPr/>
          </p:nvSpPr>
          <p:spPr bwMode="auto">
            <a:xfrm>
              <a:off x="3312" y="1344"/>
              <a:ext cx="2016" cy="240"/>
            </a:xfrm>
            <a:prstGeom prst="parallelogram">
              <a:avLst>
                <a:gd name="adj" fmla="val 210000"/>
              </a:avLst>
            </a:prstGeom>
            <a:solidFill>
              <a:schemeClr val="accent1">
                <a:alpha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250770" name="Freeform 18"/>
            <p:cNvSpPr>
              <a:spLocks/>
            </p:cNvSpPr>
            <p:nvPr/>
          </p:nvSpPr>
          <p:spPr bwMode="auto">
            <a:xfrm>
              <a:off x="3936" y="1432"/>
              <a:ext cx="384" cy="104"/>
            </a:xfrm>
            <a:custGeom>
              <a:avLst/>
              <a:gdLst/>
              <a:ahLst/>
              <a:cxnLst>
                <a:cxn ang="0">
                  <a:pos x="0" y="104"/>
                </a:cxn>
                <a:cxn ang="0">
                  <a:pos x="192" y="8"/>
                </a:cxn>
                <a:cxn ang="0">
                  <a:pos x="384" y="56"/>
                </a:cxn>
              </a:cxnLst>
              <a:rect l="0" t="0" r="r" b="b"/>
              <a:pathLst>
                <a:path w="384" h="104">
                  <a:moveTo>
                    <a:pt x="0" y="104"/>
                  </a:moveTo>
                  <a:cubicBezTo>
                    <a:pt x="64" y="60"/>
                    <a:pt x="128" y="16"/>
                    <a:pt x="192" y="8"/>
                  </a:cubicBezTo>
                  <a:cubicBezTo>
                    <a:pt x="256" y="0"/>
                    <a:pt x="352" y="48"/>
                    <a:pt x="384" y="56"/>
                  </a:cubicBezTo>
                </a:path>
              </a:pathLst>
            </a:custGeom>
            <a:noFill/>
            <a:ln w="25400" cap="flat" cmpd="sng">
              <a:solidFill>
                <a:schemeClr val="tx1"/>
              </a:solidFill>
              <a:prstDash val="solid"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250771" name="Oval 19"/>
            <p:cNvSpPr>
              <a:spLocks noChangeAspect="1" noChangeArrowheads="1"/>
            </p:cNvSpPr>
            <p:nvPr/>
          </p:nvSpPr>
          <p:spPr bwMode="auto">
            <a:xfrm>
              <a:off x="4014" y="1369"/>
              <a:ext cx="192" cy="128"/>
            </a:xfrm>
            <a:prstGeom prst="ellipse">
              <a:avLst/>
            </a:prstGeom>
            <a:solidFill>
              <a:srgbClr val="FF0000">
                <a:alpha val="50000"/>
              </a:srgbClr>
            </a:solidFill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250772" name="AutoShape 20"/>
            <p:cNvSpPr>
              <a:spLocks noChangeArrowheads="1"/>
            </p:cNvSpPr>
            <p:nvPr/>
          </p:nvSpPr>
          <p:spPr bwMode="auto">
            <a:xfrm>
              <a:off x="3312" y="1008"/>
              <a:ext cx="2016" cy="240"/>
            </a:xfrm>
            <a:prstGeom prst="parallelogram">
              <a:avLst>
                <a:gd name="adj" fmla="val 210000"/>
              </a:avLst>
            </a:prstGeom>
            <a:solidFill>
              <a:schemeClr val="accent1">
                <a:alpha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250773" name="Freeform 21"/>
            <p:cNvSpPr>
              <a:spLocks/>
            </p:cNvSpPr>
            <p:nvPr/>
          </p:nvSpPr>
          <p:spPr bwMode="auto">
            <a:xfrm>
              <a:off x="3936" y="1096"/>
              <a:ext cx="384" cy="104"/>
            </a:xfrm>
            <a:custGeom>
              <a:avLst/>
              <a:gdLst/>
              <a:ahLst/>
              <a:cxnLst>
                <a:cxn ang="0">
                  <a:pos x="0" y="104"/>
                </a:cxn>
                <a:cxn ang="0">
                  <a:pos x="192" y="8"/>
                </a:cxn>
                <a:cxn ang="0">
                  <a:pos x="384" y="56"/>
                </a:cxn>
              </a:cxnLst>
              <a:rect l="0" t="0" r="r" b="b"/>
              <a:pathLst>
                <a:path w="384" h="104">
                  <a:moveTo>
                    <a:pt x="0" y="104"/>
                  </a:moveTo>
                  <a:cubicBezTo>
                    <a:pt x="64" y="60"/>
                    <a:pt x="128" y="16"/>
                    <a:pt x="192" y="8"/>
                  </a:cubicBezTo>
                  <a:cubicBezTo>
                    <a:pt x="256" y="0"/>
                    <a:pt x="352" y="48"/>
                    <a:pt x="384" y="56"/>
                  </a:cubicBezTo>
                </a:path>
              </a:pathLst>
            </a:custGeom>
            <a:noFill/>
            <a:ln w="25400" cap="flat" cmpd="sng">
              <a:solidFill>
                <a:schemeClr val="tx1"/>
              </a:solidFill>
              <a:prstDash val="solid"/>
              <a:round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250774" name="Oval 22"/>
            <p:cNvSpPr>
              <a:spLocks noChangeArrowheads="1"/>
            </p:cNvSpPr>
            <p:nvPr/>
          </p:nvSpPr>
          <p:spPr bwMode="auto">
            <a:xfrm>
              <a:off x="3945" y="1029"/>
              <a:ext cx="336" cy="192"/>
            </a:xfrm>
            <a:prstGeom prst="ellipse">
              <a:avLst/>
            </a:prstGeom>
            <a:solidFill>
              <a:srgbClr val="FF0000">
                <a:alpha val="50000"/>
              </a:srgbClr>
            </a:solidFill>
            <a:ln w="9525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250775" name="Text Box 23"/>
            <p:cNvSpPr txBox="1">
              <a:spLocks noChangeArrowheads="1"/>
            </p:cNvSpPr>
            <p:nvPr/>
          </p:nvSpPr>
          <p:spPr bwMode="auto">
            <a:xfrm rot="16200000">
              <a:off x="4617" y="1228"/>
              <a:ext cx="1623" cy="3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 err="1">
                  <a:solidFill>
                    <a:srgbClr val="0033CC"/>
                  </a:solidFill>
                  <a:latin typeface="Times New Roman" charset="0"/>
                  <a:ea typeface="Times New Roman" charset="0"/>
                  <a:cs typeface="Times New Roman" charset="0"/>
                  <a:sym typeface="Symbol" charset="2"/>
                </a:rPr>
                <a:t></a:t>
              </a:r>
              <a:r>
                <a:rPr lang="en-US" dirty="0">
                  <a:solidFill>
                    <a:srgbClr val="0033CC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 </a:t>
              </a:r>
              <a:r>
                <a:rPr lang="en-US" dirty="0" err="1">
                  <a:solidFill>
                    <a:srgbClr val="0033CC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Laplacian</a:t>
              </a:r>
              <a:r>
                <a:rPr lang="en-US" dirty="0">
                  <a:solidFill>
                    <a:srgbClr val="0033CC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 </a:t>
              </a:r>
              <a:r>
                <a:rPr lang="en-US" dirty="0" err="1">
                  <a:solidFill>
                    <a:srgbClr val="0033CC"/>
                  </a:solidFill>
                  <a:latin typeface="Times New Roman" charset="0"/>
                  <a:ea typeface="Times New Roman" charset="0"/>
                  <a:cs typeface="Times New Roman" charset="0"/>
                  <a:sym typeface="Symbol" charset="2"/>
                </a:rPr>
                <a:t></a:t>
              </a:r>
              <a:endParaRPr lang="ru-RU" dirty="0">
                <a:solidFill>
                  <a:srgbClr val="0033CC"/>
                </a:solidFill>
                <a:latin typeface="Times New Roman" charset="0"/>
                <a:ea typeface="Times New Roman" charset="0"/>
                <a:cs typeface="Times New Roman" charset="0"/>
                <a:sym typeface="Symbol" charset="2"/>
              </a:endParaRPr>
            </a:p>
          </p:txBody>
        </p:sp>
      </p:grpSp>
      <p:sp>
        <p:nvSpPr>
          <p:cNvPr id="2250777" name="Rectangle 25"/>
          <p:cNvSpPr>
            <a:spLocks noChangeArrowheads="1"/>
          </p:cNvSpPr>
          <p:nvPr/>
        </p:nvSpPr>
        <p:spPr bwMode="auto">
          <a:xfrm>
            <a:off x="635000" y="4076700"/>
            <a:ext cx="3776663" cy="179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 marL="342900" indent="-342900" defTabSz="91440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Tx/>
              <a:buChar char="•"/>
            </a:pPr>
            <a:r>
              <a:rPr lang="en-US" sz="2000" b="1" dirty="0">
                <a:solidFill>
                  <a:srgbClr val="0033CC"/>
                </a:solidFill>
                <a:latin typeface="Arial" charset="0"/>
                <a:ea typeface="Arial" charset="0"/>
                <a:cs typeface="Arial" charset="0"/>
              </a:rPr>
              <a:t>SIFT (Lowe)</a:t>
            </a:r>
            <a:r>
              <a:rPr lang="en-US" sz="2000" baseline="30000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rPr>
              <a:t>2</a:t>
            </a:r>
            <a:r>
              <a:rPr lang="en-US" dirty="0">
                <a:solidFill>
                  <a:srgbClr val="C0504D"/>
                </a:solidFill>
                <a:latin typeface="Arial" charset="0"/>
                <a:ea typeface="Arial" charset="0"/>
                <a:cs typeface="Arial" charset="0"/>
              </a:rPr>
              <a:t> finds local </a:t>
            </a:r>
            <a:r>
              <a:rPr lang="en-US" dirty="0" smtClean="0">
                <a:solidFill>
                  <a:srgbClr val="C0504D"/>
                </a:solidFill>
                <a:latin typeface="Arial" charset="0"/>
                <a:ea typeface="Arial" charset="0"/>
                <a:cs typeface="Arial" charset="0"/>
              </a:rPr>
              <a:t>maxima </a:t>
            </a:r>
            <a:r>
              <a:rPr lang="en-US" dirty="0">
                <a:solidFill>
                  <a:srgbClr val="C0504D"/>
                </a:solidFill>
                <a:latin typeface="Arial" charset="0"/>
                <a:ea typeface="Arial" charset="0"/>
                <a:cs typeface="Arial" charset="0"/>
              </a:rPr>
              <a:t>of</a:t>
            </a:r>
          </a:p>
          <a:p>
            <a:pPr marL="742950" lvl="1" indent="-285750" defTabSz="91440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</a:pPr>
            <a:r>
              <a:rPr lang="en-US" dirty="0" err="1">
                <a:solidFill>
                  <a:srgbClr val="0000FF"/>
                </a:solidFill>
                <a:latin typeface="Arial" charset="0"/>
                <a:ea typeface="Arial" charset="0"/>
                <a:cs typeface="Arial" charset="0"/>
              </a:rPr>
              <a:t>DoG</a:t>
            </a:r>
            <a:r>
              <a:rPr lang="en-US" dirty="0">
                <a:solidFill>
                  <a:srgbClr val="0000FF"/>
                </a:solidFill>
                <a:latin typeface="Arial" charset="0"/>
                <a:ea typeface="Arial" charset="0"/>
                <a:cs typeface="Arial" charset="0"/>
              </a:rPr>
              <a:t> in image space</a:t>
            </a:r>
          </a:p>
          <a:p>
            <a:pPr marL="742950" lvl="1" indent="-285750" defTabSz="91440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</a:pPr>
            <a:r>
              <a:rPr lang="en-US" dirty="0" err="1">
                <a:solidFill>
                  <a:srgbClr val="0000FF"/>
                </a:solidFill>
                <a:latin typeface="Arial" charset="0"/>
                <a:ea typeface="Arial" charset="0"/>
                <a:cs typeface="Arial" charset="0"/>
              </a:rPr>
              <a:t>DoG</a:t>
            </a:r>
            <a:r>
              <a:rPr lang="en-US" dirty="0">
                <a:solidFill>
                  <a:srgbClr val="0000FF"/>
                </a:solidFill>
                <a:latin typeface="Arial" charset="0"/>
                <a:ea typeface="Arial" charset="0"/>
                <a:cs typeface="Arial" charset="0"/>
              </a:rPr>
              <a:t> in scale space</a:t>
            </a:r>
          </a:p>
          <a:p>
            <a:pPr marL="742950" lvl="1" indent="-285750" defTabSz="91440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 typeface="Wingdings" charset="2"/>
              <a:buChar char="§"/>
            </a:pPr>
            <a:endParaRPr lang="en-US" sz="2400" i="1" dirty="0">
              <a:solidFill>
                <a:prstClr val="black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250778" name="AutoShape 26"/>
          <p:cNvSpPr>
            <a:spLocks noChangeArrowheads="1"/>
          </p:cNvSpPr>
          <p:nvPr/>
        </p:nvSpPr>
        <p:spPr bwMode="auto">
          <a:xfrm>
            <a:off x="5292725" y="5227638"/>
            <a:ext cx="2332038" cy="333375"/>
          </a:xfrm>
          <a:prstGeom prst="parallelogram">
            <a:avLst>
              <a:gd name="adj" fmla="val 174881"/>
            </a:avLst>
          </a:prstGeom>
          <a:solidFill>
            <a:schemeClr val="accent1">
              <a:alpha val="5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250779" name="Line 27"/>
          <p:cNvSpPr>
            <a:spLocks noChangeShapeType="1"/>
          </p:cNvSpPr>
          <p:nvPr/>
        </p:nvSpPr>
        <p:spPr bwMode="auto">
          <a:xfrm flipV="1">
            <a:off x="4903788" y="4430713"/>
            <a:ext cx="0" cy="1262062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stealth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250780" name="Line 28"/>
          <p:cNvSpPr>
            <a:spLocks noChangeShapeType="1"/>
          </p:cNvSpPr>
          <p:nvPr/>
        </p:nvSpPr>
        <p:spPr bwMode="auto">
          <a:xfrm>
            <a:off x="4903788" y="5692775"/>
            <a:ext cx="2498725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stealth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250781" name="Line 29"/>
          <p:cNvSpPr>
            <a:spLocks noChangeShapeType="1"/>
          </p:cNvSpPr>
          <p:nvPr/>
        </p:nvSpPr>
        <p:spPr bwMode="auto">
          <a:xfrm flipV="1">
            <a:off x="4903788" y="5214938"/>
            <a:ext cx="773112" cy="47783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stealth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250782" name="Text Box 30"/>
          <p:cNvSpPr txBox="1">
            <a:spLocks noChangeArrowheads="1"/>
          </p:cNvSpPr>
          <p:nvPr/>
        </p:nvSpPr>
        <p:spPr bwMode="auto">
          <a:xfrm>
            <a:off x="4783138" y="3997325"/>
            <a:ext cx="6463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prstClr val="black"/>
                </a:solidFill>
                <a:latin typeface="Times New Roman" charset="0"/>
                <a:ea typeface="Times New Roman" charset="0"/>
                <a:cs typeface="Times New Roman" charset="0"/>
              </a:rPr>
              <a:t>scale</a:t>
            </a:r>
            <a:endParaRPr lang="ru-RU" dirty="0">
              <a:solidFill>
                <a:prstClr val="black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250783" name="Text Box 31"/>
          <p:cNvSpPr txBox="1">
            <a:spLocks noChangeArrowheads="1"/>
          </p:cNvSpPr>
          <p:nvPr/>
        </p:nvSpPr>
        <p:spPr bwMode="auto">
          <a:xfrm>
            <a:off x="7212013" y="5668963"/>
            <a:ext cx="296862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2000" i="1">
                <a:solidFill>
                  <a:prstClr val="black"/>
                </a:solidFill>
                <a:latin typeface="Times New Roman" charset="0"/>
                <a:ea typeface="Times New Roman" charset="0"/>
                <a:cs typeface="Times New Roman" charset="0"/>
              </a:rPr>
              <a:t>x</a:t>
            </a:r>
            <a:endParaRPr lang="ru-RU" sz="2000" i="1">
              <a:solidFill>
                <a:prstClr val="black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250784" name="Text Box 32"/>
          <p:cNvSpPr txBox="1">
            <a:spLocks noChangeArrowheads="1"/>
          </p:cNvSpPr>
          <p:nvPr/>
        </p:nvSpPr>
        <p:spPr bwMode="auto">
          <a:xfrm>
            <a:off x="5178425" y="5059363"/>
            <a:ext cx="29686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2000" i="1" dirty="0" err="1">
                <a:solidFill>
                  <a:prstClr val="black"/>
                </a:solidFill>
                <a:latin typeface="Times New Roman" charset="0"/>
                <a:ea typeface="Times New Roman" charset="0"/>
                <a:cs typeface="Times New Roman" charset="0"/>
              </a:rPr>
              <a:t>y</a:t>
            </a:r>
            <a:endParaRPr lang="ru-RU" sz="2000" i="1" dirty="0">
              <a:solidFill>
                <a:prstClr val="black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250785" name="Text Box 33"/>
          <p:cNvSpPr txBox="1">
            <a:spLocks noChangeArrowheads="1"/>
          </p:cNvSpPr>
          <p:nvPr/>
        </p:nvSpPr>
        <p:spPr bwMode="auto">
          <a:xfrm>
            <a:off x="5313363" y="5692775"/>
            <a:ext cx="120447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dirty="0" err="1">
                <a:solidFill>
                  <a:srgbClr val="0033CC"/>
                </a:solidFill>
                <a:latin typeface="Times New Roman" charset="0"/>
                <a:ea typeface="Times New Roman" charset="0"/>
                <a:cs typeface="Times New Roman" charset="0"/>
                <a:sym typeface="Symbol" charset="2"/>
              </a:rPr>
              <a:t></a:t>
            </a:r>
            <a:r>
              <a:rPr lang="en-US" dirty="0">
                <a:solidFill>
                  <a:srgbClr val="0033CC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dirty="0" err="1">
                <a:solidFill>
                  <a:srgbClr val="0033CC"/>
                </a:solidFill>
                <a:latin typeface="Times New Roman" charset="0"/>
                <a:ea typeface="Times New Roman" charset="0"/>
                <a:cs typeface="Times New Roman" charset="0"/>
              </a:rPr>
              <a:t>DoG</a:t>
            </a:r>
            <a:r>
              <a:rPr lang="en-US" dirty="0">
                <a:solidFill>
                  <a:srgbClr val="0033CC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dirty="0" err="1">
                <a:solidFill>
                  <a:srgbClr val="0033CC"/>
                </a:solidFill>
                <a:latin typeface="Times New Roman" charset="0"/>
                <a:ea typeface="Times New Roman" charset="0"/>
                <a:cs typeface="Times New Roman" charset="0"/>
                <a:sym typeface="Symbol" charset="2"/>
              </a:rPr>
              <a:t></a:t>
            </a:r>
            <a:endParaRPr lang="ru-RU" dirty="0">
              <a:solidFill>
                <a:srgbClr val="0033CC"/>
              </a:solidFill>
              <a:latin typeface="Times New Roman" charset="0"/>
              <a:ea typeface="Times New Roman" charset="0"/>
              <a:cs typeface="Times New Roman" charset="0"/>
              <a:sym typeface="Symbol" charset="2"/>
            </a:endParaRPr>
          </a:p>
        </p:txBody>
      </p:sp>
      <p:sp>
        <p:nvSpPr>
          <p:cNvPr id="2250786" name="Freeform 34"/>
          <p:cNvSpPr>
            <a:spLocks/>
          </p:cNvSpPr>
          <p:nvPr/>
        </p:nvSpPr>
        <p:spPr bwMode="auto">
          <a:xfrm>
            <a:off x="6015038" y="5349875"/>
            <a:ext cx="444500" cy="144463"/>
          </a:xfrm>
          <a:custGeom>
            <a:avLst/>
            <a:gdLst/>
            <a:ahLst/>
            <a:cxnLst>
              <a:cxn ang="0">
                <a:pos x="0" y="104"/>
              </a:cxn>
              <a:cxn ang="0">
                <a:pos x="192" y="8"/>
              </a:cxn>
              <a:cxn ang="0">
                <a:pos x="384" y="56"/>
              </a:cxn>
            </a:cxnLst>
            <a:rect l="0" t="0" r="r" b="b"/>
            <a:pathLst>
              <a:path w="384" h="104">
                <a:moveTo>
                  <a:pt x="0" y="104"/>
                </a:moveTo>
                <a:cubicBezTo>
                  <a:pt x="64" y="60"/>
                  <a:pt x="128" y="16"/>
                  <a:pt x="192" y="8"/>
                </a:cubicBezTo>
                <a:cubicBezTo>
                  <a:pt x="256" y="0"/>
                  <a:pt x="352" y="48"/>
                  <a:pt x="384" y="56"/>
                </a:cubicBezTo>
              </a:path>
            </a:pathLst>
          </a:custGeom>
          <a:noFill/>
          <a:ln w="25400" cap="flat" cmpd="sng">
            <a:solidFill>
              <a:schemeClr val="tx1"/>
            </a:solidFill>
            <a:prstDash val="solid"/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250787" name="Oval 35"/>
          <p:cNvSpPr>
            <a:spLocks noChangeArrowheads="1"/>
          </p:cNvSpPr>
          <p:nvPr/>
        </p:nvSpPr>
        <p:spPr bwMode="auto">
          <a:xfrm>
            <a:off x="6126163" y="5294313"/>
            <a:ext cx="166687" cy="133350"/>
          </a:xfrm>
          <a:prstGeom prst="ellipse">
            <a:avLst/>
          </a:prstGeom>
          <a:solidFill>
            <a:srgbClr val="FF0000">
              <a:alpha val="50000"/>
            </a:srgbClr>
          </a:solidFill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250788" name="AutoShape 36"/>
          <p:cNvSpPr>
            <a:spLocks noChangeArrowheads="1"/>
          </p:cNvSpPr>
          <p:nvPr/>
        </p:nvSpPr>
        <p:spPr bwMode="auto">
          <a:xfrm>
            <a:off x="5292725" y="4762500"/>
            <a:ext cx="2332038" cy="333375"/>
          </a:xfrm>
          <a:prstGeom prst="parallelogram">
            <a:avLst>
              <a:gd name="adj" fmla="val 174881"/>
            </a:avLst>
          </a:prstGeom>
          <a:solidFill>
            <a:schemeClr val="accent1">
              <a:alpha val="5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250789" name="Freeform 37"/>
          <p:cNvSpPr>
            <a:spLocks/>
          </p:cNvSpPr>
          <p:nvPr/>
        </p:nvSpPr>
        <p:spPr bwMode="auto">
          <a:xfrm>
            <a:off x="6015038" y="4884738"/>
            <a:ext cx="444500" cy="144462"/>
          </a:xfrm>
          <a:custGeom>
            <a:avLst/>
            <a:gdLst/>
            <a:ahLst/>
            <a:cxnLst>
              <a:cxn ang="0">
                <a:pos x="0" y="104"/>
              </a:cxn>
              <a:cxn ang="0">
                <a:pos x="192" y="8"/>
              </a:cxn>
              <a:cxn ang="0">
                <a:pos x="384" y="56"/>
              </a:cxn>
            </a:cxnLst>
            <a:rect l="0" t="0" r="r" b="b"/>
            <a:pathLst>
              <a:path w="384" h="104">
                <a:moveTo>
                  <a:pt x="0" y="104"/>
                </a:moveTo>
                <a:cubicBezTo>
                  <a:pt x="64" y="60"/>
                  <a:pt x="128" y="16"/>
                  <a:pt x="192" y="8"/>
                </a:cubicBezTo>
                <a:cubicBezTo>
                  <a:pt x="256" y="0"/>
                  <a:pt x="352" y="48"/>
                  <a:pt x="384" y="56"/>
                </a:cubicBezTo>
              </a:path>
            </a:pathLst>
          </a:custGeom>
          <a:noFill/>
          <a:ln w="25400" cap="flat" cmpd="sng">
            <a:solidFill>
              <a:schemeClr val="tx1"/>
            </a:solidFill>
            <a:prstDash val="solid"/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250790" name="Oval 38"/>
          <p:cNvSpPr>
            <a:spLocks noChangeAspect="1" noChangeArrowheads="1"/>
          </p:cNvSpPr>
          <p:nvPr/>
        </p:nvSpPr>
        <p:spPr bwMode="auto">
          <a:xfrm>
            <a:off x="6103938" y="4797425"/>
            <a:ext cx="222250" cy="177800"/>
          </a:xfrm>
          <a:prstGeom prst="ellipse">
            <a:avLst/>
          </a:prstGeom>
          <a:solidFill>
            <a:srgbClr val="FF0000">
              <a:alpha val="50000"/>
            </a:srgbClr>
          </a:solidFill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250791" name="AutoShape 39"/>
          <p:cNvSpPr>
            <a:spLocks noChangeArrowheads="1"/>
          </p:cNvSpPr>
          <p:nvPr/>
        </p:nvSpPr>
        <p:spPr bwMode="auto">
          <a:xfrm>
            <a:off x="5292725" y="4297363"/>
            <a:ext cx="2332038" cy="333375"/>
          </a:xfrm>
          <a:prstGeom prst="parallelogram">
            <a:avLst>
              <a:gd name="adj" fmla="val 174881"/>
            </a:avLst>
          </a:prstGeom>
          <a:solidFill>
            <a:schemeClr val="accent1">
              <a:alpha val="5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250792" name="Freeform 40"/>
          <p:cNvSpPr>
            <a:spLocks/>
          </p:cNvSpPr>
          <p:nvPr/>
        </p:nvSpPr>
        <p:spPr bwMode="auto">
          <a:xfrm>
            <a:off x="6015038" y="4419600"/>
            <a:ext cx="444500" cy="144463"/>
          </a:xfrm>
          <a:custGeom>
            <a:avLst/>
            <a:gdLst/>
            <a:ahLst/>
            <a:cxnLst>
              <a:cxn ang="0">
                <a:pos x="0" y="104"/>
              </a:cxn>
              <a:cxn ang="0">
                <a:pos x="192" y="8"/>
              </a:cxn>
              <a:cxn ang="0">
                <a:pos x="384" y="56"/>
              </a:cxn>
            </a:cxnLst>
            <a:rect l="0" t="0" r="r" b="b"/>
            <a:pathLst>
              <a:path w="384" h="104">
                <a:moveTo>
                  <a:pt x="0" y="104"/>
                </a:moveTo>
                <a:cubicBezTo>
                  <a:pt x="64" y="60"/>
                  <a:pt x="128" y="16"/>
                  <a:pt x="192" y="8"/>
                </a:cubicBezTo>
                <a:cubicBezTo>
                  <a:pt x="256" y="0"/>
                  <a:pt x="352" y="48"/>
                  <a:pt x="384" y="56"/>
                </a:cubicBezTo>
              </a:path>
            </a:pathLst>
          </a:custGeom>
          <a:noFill/>
          <a:ln w="25400" cap="flat" cmpd="sng">
            <a:solidFill>
              <a:schemeClr val="tx1"/>
            </a:solidFill>
            <a:prstDash val="solid"/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250793" name="Oval 41"/>
          <p:cNvSpPr>
            <a:spLocks noChangeArrowheads="1"/>
          </p:cNvSpPr>
          <p:nvPr/>
        </p:nvSpPr>
        <p:spPr bwMode="auto">
          <a:xfrm>
            <a:off x="6024563" y="4327525"/>
            <a:ext cx="388937" cy="265113"/>
          </a:xfrm>
          <a:prstGeom prst="ellipse">
            <a:avLst/>
          </a:prstGeom>
          <a:solidFill>
            <a:srgbClr val="FF0000">
              <a:alpha val="50000"/>
            </a:srgbClr>
          </a:solidFill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250794" name="Text Box 42"/>
          <p:cNvSpPr txBox="1">
            <a:spLocks noChangeArrowheads="1"/>
          </p:cNvSpPr>
          <p:nvPr/>
        </p:nvSpPr>
        <p:spPr bwMode="auto">
          <a:xfrm rot="16200000">
            <a:off x="7390825" y="4779447"/>
            <a:ext cx="120447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dirty="0" err="1">
                <a:solidFill>
                  <a:srgbClr val="0033CC"/>
                </a:solidFill>
                <a:latin typeface="Times New Roman" charset="0"/>
                <a:ea typeface="Times New Roman" charset="0"/>
                <a:cs typeface="Times New Roman" charset="0"/>
                <a:sym typeface="Symbol" charset="2"/>
              </a:rPr>
              <a:t></a:t>
            </a:r>
            <a:r>
              <a:rPr lang="en-US" dirty="0">
                <a:solidFill>
                  <a:srgbClr val="0033CC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dirty="0" err="1">
                <a:solidFill>
                  <a:srgbClr val="0033CC"/>
                </a:solidFill>
                <a:latin typeface="Times New Roman" charset="0"/>
                <a:ea typeface="Times New Roman" charset="0"/>
                <a:cs typeface="Times New Roman" charset="0"/>
              </a:rPr>
              <a:t>DoG</a:t>
            </a:r>
            <a:r>
              <a:rPr lang="en-US" dirty="0">
                <a:solidFill>
                  <a:srgbClr val="0033CC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dirty="0" err="1">
                <a:solidFill>
                  <a:srgbClr val="0033CC"/>
                </a:solidFill>
                <a:latin typeface="Times New Roman" charset="0"/>
                <a:ea typeface="Times New Roman" charset="0"/>
                <a:cs typeface="Times New Roman" charset="0"/>
                <a:sym typeface="Symbol" charset="2"/>
              </a:rPr>
              <a:t></a:t>
            </a:r>
            <a:endParaRPr lang="ru-RU" dirty="0">
              <a:solidFill>
                <a:srgbClr val="0033CC"/>
              </a:solidFill>
              <a:latin typeface="Times New Roman" charset="0"/>
              <a:ea typeface="Times New Roman" charset="0"/>
              <a:cs typeface="Times New Roman" charset="0"/>
              <a:sym typeface="Symbol" charset="2"/>
            </a:endParaRPr>
          </a:p>
        </p:txBody>
      </p:sp>
      <p:sp>
        <p:nvSpPr>
          <p:cNvPr id="2250795" name="Line 43"/>
          <p:cNvSpPr>
            <a:spLocks noChangeShapeType="1"/>
          </p:cNvSpPr>
          <p:nvPr/>
        </p:nvSpPr>
        <p:spPr bwMode="auto">
          <a:xfrm flipV="1">
            <a:off x="558800" y="3838574"/>
            <a:ext cx="7591425" cy="222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250796" name="Text Box 44"/>
          <p:cNvSpPr txBox="1">
            <a:spLocks noChangeArrowheads="1"/>
          </p:cNvSpPr>
          <p:nvPr/>
        </p:nvSpPr>
        <p:spPr bwMode="auto">
          <a:xfrm>
            <a:off x="104775" y="6240463"/>
            <a:ext cx="8059738" cy="58102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baseline="30000">
                <a:solidFill>
                  <a:prstClr val="black"/>
                </a:solidFill>
                <a:latin typeface="Times New Roman" charset="0"/>
                <a:ea typeface="Times New Roman" charset="0"/>
                <a:cs typeface="Times New Roman" charset="0"/>
              </a:rPr>
              <a:t>1 </a:t>
            </a:r>
            <a:r>
              <a:rPr lang="en-US">
                <a:solidFill>
                  <a:prstClr val="black"/>
                </a:solidFill>
                <a:latin typeface="Times New Roman" charset="0"/>
                <a:ea typeface="Times New Roman" charset="0"/>
                <a:cs typeface="Times New Roman" charset="0"/>
              </a:rPr>
              <a:t>K.Mikolajczyk, C.Schmid. “Indexing Based on Scale Invariant Interest Points”. ICCV 2001</a:t>
            </a:r>
            <a:br>
              <a:rPr lang="en-US">
                <a:solidFill>
                  <a:prstClr val="black"/>
                </a:solidFill>
                <a:latin typeface="Times New Roman" charset="0"/>
                <a:ea typeface="Times New Roman" charset="0"/>
                <a:cs typeface="Times New Roman" charset="0"/>
              </a:rPr>
            </a:br>
            <a:r>
              <a:rPr lang="en-US" baseline="30000">
                <a:solidFill>
                  <a:prstClr val="black"/>
                </a:solidFill>
                <a:latin typeface="Times New Roman" charset="0"/>
                <a:ea typeface="Times New Roman" charset="0"/>
                <a:cs typeface="Times New Roman" charset="0"/>
              </a:rPr>
              <a:t>2 </a:t>
            </a:r>
            <a:r>
              <a:rPr lang="en-US">
                <a:solidFill>
                  <a:prstClr val="black"/>
                </a:solidFill>
                <a:latin typeface="Times New Roman" charset="0"/>
                <a:ea typeface="Times New Roman" charset="0"/>
                <a:cs typeface="Times New Roman" charset="0"/>
              </a:rPr>
              <a:t>D.Lowe. “Distinctive Image Features from Scale-Invariant Keypoints”. Accepted to IJCV 2004</a:t>
            </a:r>
            <a:endParaRPr lang="ru-RU">
              <a:solidFill>
                <a:prstClr val="black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3112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ext Box 3"/>
          <p:cNvSpPr txBox="1">
            <a:spLocks noChangeArrowheads="1"/>
          </p:cNvSpPr>
          <p:nvPr/>
        </p:nvSpPr>
        <p:spPr bwMode="auto">
          <a:xfrm>
            <a:off x="533400" y="1173163"/>
            <a:ext cx="8001000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>
                <a:solidFill>
                  <a:prstClr val="black"/>
                </a:solidFill>
                <a:latin typeface="Calibri" charset="0"/>
              </a:rPr>
              <a:t>The surface </a:t>
            </a:r>
            <a:r>
              <a:rPr lang="en-US" sz="2400" i="1">
                <a:solidFill>
                  <a:prstClr val="black"/>
                </a:solidFill>
                <a:latin typeface="Calibri" charset="0"/>
              </a:rPr>
              <a:t>E</a:t>
            </a:r>
            <a:r>
              <a:rPr lang="en-US" sz="2400">
                <a:solidFill>
                  <a:prstClr val="black"/>
                </a:solidFill>
                <a:latin typeface="Calibri" charset="0"/>
              </a:rPr>
              <a:t>(</a:t>
            </a:r>
            <a:r>
              <a:rPr lang="en-US" sz="2400" i="1">
                <a:solidFill>
                  <a:prstClr val="black"/>
                </a:solidFill>
                <a:latin typeface="Calibri" charset="0"/>
              </a:rPr>
              <a:t>u</a:t>
            </a:r>
            <a:r>
              <a:rPr lang="en-US" sz="2400">
                <a:solidFill>
                  <a:prstClr val="black"/>
                </a:solidFill>
                <a:latin typeface="Calibri" charset="0"/>
              </a:rPr>
              <a:t>,</a:t>
            </a:r>
            <a:r>
              <a:rPr lang="en-US" sz="2400" i="1">
                <a:solidFill>
                  <a:prstClr val="black"/>
                </a:solidFill>
                <a:latin typeface="Calibri" charset="0"/>
              </a:rPr>
              <a:t>v</a:t>
            </a:r>
            <a:r>
              <a:rPr lang="en-US" sz="2400">
                <a:solidFill>
                  <a:prstClr val="black"/>
                </a:solidFill>
                <a:latin typeface="Calibri" charset="0"/>
              </a:rPr>
              <a:t>) is locally approximated by a quadratic form. </a:t>
            </a:r>
          </a:p>
        </p:txBody>
      </p:sp>
      <p:sp>
        <p:nvSpPr>
          <p:cNvPr id="34819" name="Rectangle 7"/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/>
              <a:t>The second moment matrix</a:t>
            </a:r>
          </a:p>
        </p:txBody>
      </p:sp>
      <p:pic>
        <p:nvPicPr>
          <p:cNvPr id="5126" name="Picture 1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867400" y="3886200"/>
            <a:ext cx="2895600" cy="2767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4821" name="Picture 7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81000" y="1676400"/>
            <a:ext cx="5559425" cy="585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4829" name="Picture 4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28393" y="2362200"/>
            <a:ext cx="6053407" cy="976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Rectangle 10"/>
          <p:cNvSpPr/>
          <p:nvPr/>
        </p:nvSpPr>
        <p:spPr bwMode="auto">
          <a:xfrm>
            <a:off x="457200" y="2362200"/>
            <a:ext cx="1492250" cy="9493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34823" name="Picture 3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638175" y="3589338"/>
            <a:ext cx="1811338" cy="712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4824" name="Picture 4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506413" y="4572000"/>
            <a:ext cx="2084387" cy="744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4825" name="Picture 5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638175" y="5559425"/>
            <a:ext cx="1798638" cy="696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Left Brace 17"/>
          <p:cNvSpPr>
            <a:spLocks/>
          </p:cNvSpPr>
          <p:nvPr/>
        </p:nvSpPr>
        <p:spPr bwMode="auto">
          <a:xfrm rot="-5400000">
            <a:off x="4718050" y="2820988"/>
            <a:ext cx="304800" cy="1536700"/>
          </a:xfrm>
          <a:prstGeom prst="leftBrace">
            <a:avLst>
              <a:gd name="adj1" fmla="val 8333"/>
              <a:gd name="adj2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 charset="0"/>
            </a:endParaRPr>
          </a:p>
        </p:txBody>
      </p:sp>
      <p:pic>
        <p:nvPicPr>
          <p:cNvPr id="17" name="Picture 20" descr="TP_tmp.emf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48200" y="3894138"/>
            <a:ext cx="457200" cy="404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3381375" y="6172200"/>
            <a:ext cx="324802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prstClr val="black"/>
                </a:solidFill>
                <a:latin typeface="Calibri" charset="0"/>
              </a:rPr>
              <a:t>Let’s try to understand its shape.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05FBD64-75B6-4164-AE5C-6E36A5D81E0D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51014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8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Results: Lowe’s DoG</a:t>
            </a:r>
            <a:endParaRPr lang="de-CH" smtClean="0"/>
          </a:p>
        </p:txBody>
      </p:sp>
      <p:sp>
        <p:nvSpPr>
          <p:cNvPr id="5222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de-CH" dirty="0" smtClean="0"/>
          </a:p>
        </p:txBody>
      </p:sp>
      <p:pic>
        <p:nvPicPr>
          <p:cNvPr id="52229" name="Picture 4" descr="graf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63713" y="1238250"/>
            <a:ext cx="5826125" cy="4660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05FBD64-75B6-4164-AE5C-6E36A5D81E0D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40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325713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2754313" y="4054475"/>
            <a:ext cx="2306637" cy="2327275"/>
            <a:chOff x="1735" y="2568"/>
            <a:chExt cx="1453" cy="1466"/>
          </a:xfrm>
        </p:grpSpPr>
        <p:sp>
          <p:nvSpPr>
            <p:cNvPr id="53319" name="Freeform 3"/>
            <p:cNvSpPr>
              <a:spLocks/>
            </p:cNvSpPr>
            <p:nvPr/>
          </p:nvSpPr>
          <p:spPr bwMode="auto">
            <a:xfrm>
              <a:off x="1742" y="2575"/>
              <a:ext cx="1438" cy="1451"/>
            </a:xfrm>
            <a:custGeom>
              <a:avLst/>
              <a:gdLst>
                <a:gd name="T0" fmla="*/ 22 w 8629"/>
                <a:gd name="T1" fmla="*/ 0 h 9641"/>
                <a:gd name="T2" fmla="*/ 25 w 8629"/>
                <a:gd name="T3" fmla="*/ 0 h 9641"/>
                <a:gd name="T4" fmla="*/ 28 w 8629"/>
                <a:gd name="T5" fmla="*/ 1 h 9641"/>
                <a:gd name="T6" fmla="*/ 30 w 8629"/>
                <a:gd name="T7" fmla="*/ 2 h 9641"/>
                <a:gd name="T8" fmla="*/ 33 w 8629"/>
                <a:gd name="T9" fmla="*/ 4 h 9641"/>
                <a:gd name="T10" fmla="*/ 35 w 8629"/>
                <a:gd name="T11" fmla="*/ 5 h 9641"/>
                <a:gd name="T12" fmla="*/ 36 w 8629"/>
                <a:gd name="T13" fmla="*/ 7 h 9641"/>
                <a:gd name="T14" fmla="*/ 38 w 8629"/>
                <a:gd name="T15" fmla="*/ 9 h 9641"/>
                <a:gd name="T16" fmla="*/ 39 w 8629"/>
                <a:gd name="T17" fmla="*/ 12 h 9641"/>
                <a:gd name="T18" fmla="*/ 40 w 8629"/>
                <a:gd name="T19" fmla="*/ 14 h 9641"/>
                <a:gd name="T20" fmla="*/ 40 w 8629"/>
                <a:gd name="T21" fmla="*/ 16 h 9641"/>
                <a:gd name="T22" fmla="*/ 40 w 8629"/>
                <a:gd name="T23" fmla="*/ 19 h 9641"/>
                <a:gd name="T24" fmla="*/ 39 w 8629"/>
                <a:gd name="T25" fmla="*/ 21 h 9641"/>
                <a:gd name="T26" fmla="*/ 38 w 8629"/>
                <a:gd name="T27" fmla="*/ 24 h 9641"/>
                <a:gd name="T28" fmla="*/ 36 w 8629"/>
                <a:gd name="T29" fmla="*/ 26 h 9641"/>
                <a:gd name="T30" fmla="*/ 35 w 8629"/>
                <a:gd name="T31" fmla="*/ 28 h 9641"/>
                <a:gd name="T32" fmla="*/ 33 w 8629"/>
                <a:gd name="T33" fmla="*/ 29 h 9641"/>
                <a:gd name="T34" fmla="*/ 30 w 8629"/>
                <a:gd name="T35" fmla="*/ 31 h 9641"/>
                <a:gd name="T36" fmla="*/ 28 w 8629"/>
                <a:gd name="T37" fmla="*/ 32 h 9641"/>
                <a:gd name="T38" fmla="*/ 25 w 8629"/>
                <a:gd name="T39" fmla="*/ 32 h 9641"/>
                <a:gd name="T40" fmla="*/ 22 w 8629"/>
                <a:gd name="T41" fmla="*/ 33 h 9641"/>
                <a:gd name="T42" fmla="*/ 19 w 8629"/>
                <a:gd name="T43" fmla="*/ 33 h 9641"/>
                <a:gd name="T44" fmla="*/ 16 w 8629"/>
                <a:gd name="T45" fmla="*/ 33 h 9641"/>
                <a:gd name="T46" fmla="*/ 13 w 8629"/>
                <a:gd name="T47" fmla="*/ 32 h 9641"/>
                <a:gd name="T48" fmla="*/ 10 w 8629"/>
                <a:gd name="T49" fmla="*/ 31 h 9641"/>
                <a:gd name="T50" fmla="*/ 8 w 8629"/>
                <a:gd name="T51" fmla="*/ 30 h 9641"/>
                <a:gd name="T52" fmla="*/ 6 w 8629"/>
                <a:gd name="T53" fmla="*/ 28 h 9641"/>
                <a:gd name="T54" fmla="*/ 4 w 8629"/>
                <a:gd name="T55" fmla="*/ 26 h 9641"/>
                <a:gd name="T56" fmla="*/ 2 w 8629"/>
                <a:gd name="T57" fmla="*/ 24 h 9641"/>
                <a:gd name="T58" fmla="*/ 1 w 8629"/>
                <a:gd name="T59" fmla="*/ 22 h 9641"/>
                <a:gd name="T60" fmla="*/ 0 w 8629"/>
                <a:gd name="T61" fmla="*/ 20 h 9641"/>
                <a:gd name="T62" fmla="*/ 0 w 8629"/>
                <a:gd name="T63" fmla="*/ 17 h 9641"/>
                <a:gd name="T64" fmla="*/ 0 w 8629"/>
                <a:gd name="T65" fmla="*/ 15 h 9641"/>
                <a:gd name="T66" fmla="*/ 1 w 8629"/>
                <a:gd name="T67" fmla="*/ 12 h 9641"/>
                <a:gd name="T68" fmla="*/ 1 w 8629"/>
                <a:gd name="T69" fmla="*/ 10 h 9641"/>
                <a:gd name="T70" fmla="*/ 3 w 8629"/>
                <a:gd name="T71" fmla="*/ 8 h 9641"/>
                <a:gd name="T72" fmla="*/ 4 w 8629"/>
                <a:gd name="T73" fmla="*/ 6 h 9641"/>
                <a:gd name="T74" fmla="*/ 6 w 8629"/>
                <a:gd name="T75" fmla="*/ 4 h 9641"/>
                <a:gd name="T76" fmla="*/ 9 w 8629"/>
                <a:gd name="T77" fmla="*/ 3 h 9641"/>
                <a:gd name="T78" fmla="*/ 11 w 8629"/>
                <a:gd name="T79" fmla="*/ 2 h 9641"/>
                <a:gd name="T80" fmla="*/ 14 w 8629"/>
                <a:gd name="T81" fmla="*/ 1 h 9641"/>
                <a:gd name="T82" fmla="*/ 17 w 8629"/>
                <a:gd name="T83" fmla="*/ 0 h 9641"/>
                <a:gd name="T84" fmla="*/ 20 w 8629"/>
                <a:gd name="T85" fmla="*/ 0 h 9641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8629"/>
                <a:gd name="T130" fmla="*/ 0 h 9641"/>
                <a:gd name="T131" fmla="*/ 8629 w 8629"/>
                <a:gd name="T132" fmla="*/ 9641 h 9641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8629" h="9641">
                  <a:moveTo>
                    <a:pt x="4314" y="0"/>
                  </a:moveTo>
                  <a:lnTo>
                    <a:pt x="4536" y="7"/>
                  </a:lnTo>
                  <a:lnTo>
                    <a:pt x="4754" y="25"/>
                  </a:lnTo>
                  <a:lnTo>
                    <a:pt x="4970" y="55"/>
                  </a:lnTo>
                  <a:lnTo>
                    <a:pt x="5182" y="98"/>
                  </a:lnTo>
                  <a:lnTo>
                    <a:pt x="5390" y="153"/>
                  </a:lnTo>
                  <a:lnTo>
                    <a:pt x="5594" y="217"/>
                  </a:lnTo>
                  <a:lnTo>
                    <a:pt x="5795" y="293"/>
                  </a:lnTo>
                  <a:lnTo>
                    <a:pt x="5991" y="380"/>
                  </a:lnTo>
                  <a:lnTo>
                    <a:pt x="6181" y="477"/>
                  </a:lnTo>
                  <a:lnTo>
                    <a:pt x="6368" y="583"/>
                  </a:lnTo>
                  <a:lnTo>
                    <a:pt x="6549" y="700"/>
                  </a:lnTo>
                  <a:lnTo>
                    <a:pt x="6724" y="825"/>
                  </a:lnTo>
                  <a:lnTo>
                    <a:pt x="6893" y="960"/>
                  </a:lnTo>
                  <a:lnTo>
                    <a:pt x="7056" y="1104"/>
                  </a:lnTo>
                  <a:lnTo>
                    <a:pt x="7213" y="1255"/>
                  </a:lnTo>
                  <a:lnTo>
                    <a:pt x="7363" y="1415"/>
                  </a:lnTo>
                  <a:lnTo>
                    <a:pt x="7505" y="1582"/>
                  </a:lnTo>
                  <a:lnTo>
                    <a:pt x="7641" y="1757"/>
                  </a:lnTo>
                  <a:lnTo>
                    <a:pt x="7769" y="1939"/>
                  </a:lnTo>
                  <a:lnTo>
                    <a:pt x="7890" y="2128"/>
                  </a:lnTo>
                  <a:lnTo>
                    <a:pt x="8002" y="2324"/>
                  </a:lnTo>
                  <a:lnTo>
                    <a:pt x="8106" y="2526"/>
                  </a:lnTo>
                  <a:lnTo>
                    <a:pt x="8202" y="2733"/>
                  </a:lnTo>
                  <a:lnTo>
                    <a:pt x="8289" y="2947"/>
                  </a:lnTo>
                  <a:lnTo>
                    <a:pt x="8366" y="3167"/>
                  </a:lnTo>
                  <a:lnTo>
                    <a:pt x="8433" y="3389"/>
                  </a:lnTo>
                  <a:lnTo>
                    <a:pt x="8492" y="3618"/>
                  </a:lnTo>
                  <a:lnTo>
                    <a:pt x="8541" y="3851"/>
                  </a:lnTo>
                  <a:lnTo>
                    <a:pt x="8578" y="4088"/>
                  </a:lnTo>
                  <a:lnTo>
                    <a:pt x="8606" y="4329"/>
                  </a:lnTo>
                  <a:lnTo>
                    <a:pt x="8623" y="4573"/>
                  </a:lnTo>
                  <a:lnTo>
                    <a:pt x="8629" y="4820"/>
                  </a:lnTo>
                  <a:lnTo>
                    <a:pt x="8623" y="5068"/>
                  </a:lnTo>
                  <a:lnTo>
                    <a:pt x="8606" y="5312"/>
                  </a:lnTo>
                  <a:lnTo>
                    <a:pt x="8578" y="5553"/>
                  </a:lnTo>
                  <a:lnTo>
                    <a:pt x="8541" y="5790"/>
                  </a:lnTo>
                  <a:lnTo>
                    <a:pt x="8492" y="6023"/>
                  </a:lnTo>
                  <a:lnTo>
                    <a:pt x="8433" y="6252"/>
                  </a:lnTo>
                  <a:lnTo>
                    <a:pt x="8366" y="6475"/>
                  </a:lnTo>
                  <a:lnTo>
                    <a:pt x="8289" y="6694"/>
                  </a:lnTo>
                  <a:lnTo>
                    <a:pt x="8202" y="6908"/>
                  </a:lnTo>
                  <a:lnTo>
                    <a:pt x="8106" y="7115"/>
                  </a:lnTo>
                  <a:lnTo>
                    <a:pt x="8002" y="7317"/>
                  </a:lnTo>
                  <a:lnTo>
                    <a:pt x="7890" y="7513"/>
                  </a:lnTo>
                  <a:lnTo>
                    <a:pt x="7769" y="7702"/>
                  </a:lnTo>
                  <a:lnTo>
                    <a:pt x="7641" y="7884"/>
                  </a:lnTo>
                  <a:lnTo>
                    <a:pt x="7505" y="8059"/>
                  </a:lnTo>
                  <a:lnTo>
                    <a:pt x="7363" y="8226"/>
                  </a:lnTo>
                  <a:lnTo>
                    <a:pt x="7213" y="8386"/>
                  </a:lnTo>
                  <a:lnTo>
                    <a:pt x="7056" y="8537"/>
                  </a:lnTo>
                  <a:lnTo>
                    <a:pt x="6893" y="8681"/>
                  </a:lnTo>
                  <a:lnTo>
                    <a:pt x="6724" y="8816"/>
                  </a:lnTo>
                  <a:lnTo>
                    <a:pt x="6549" y="8941"/>
                  </a:lnTo>
                  <a:lnTo>
                    <a:pt x="6368" y="9058"/>
                  </a:lnTo>
                  <a:lnTo>
                    <a:pt x="6181" y="9164"/>
                  </a:lnTo>
                  <a:lnTo>
                    <a:pt x="5991" y="9261"/>
                  </a:lnTo>
                  <a:lnTo>
                    <a:pt x="5795" y="9348"/>
                  </a:lnTo>
                  <a:lnTo>
                    <a:pt x="5594" y="9424"/>
                  </a:lnTo>
                  <a:lnTo>
                    <a:pt x="5390" y="9488"/>
                  </a:lnTo>
                  <a:lnTo>
                    <a:pt x="5182" y="9543"/>
                  </a:lnTo>
                  <a:lnTo>
                    <a:pt x="4970" y="9586"/>
                  </a:lnTo>
                  <a:lnTo>
                    <a:pt x="4754" y="9616"/>
                  </a:lnTo>
                  <a:lnTo>
                    <a:pt x="4536" y="9634"/>
                  </a:lnTo>
                  <a:lnTo>
                    <a:pt x="4314" y="9641"/>
                  </a:lnTo>
                  <a:lnTo>
                    <a:pt x="4093" y="9634"/>
                  </a:lnTo>
                  <a:lnTo>
                    <a:pt x="3875" y="9616"/>
                  </a:lnTo>
                  <a:lnTo>
                    <a:pt x="3659" y="9586"/>
                  </a:lnTo>
                  <a:lnTo>
                    <a:pt x="3447" y="9543"/>
                  </a:lnTo>
                  <a:lnTo>
                    <a:pt x="3238" y="9488"/>
                  </a:lnTo>
                  <a:lnTo>
                    <a:pt x="3034" y="9424"/>
                  </a:lnTo>
                  <a:lnTo>
                    <a:pt x="2833" y="9348"/>
                  </a:lnTo>
                  <a:lnTo>
                    <a:pt x="2638" y="9261"/>
                  </a:lnTo>
                  <a:lnTo>
                    <a:pt x="2447" y="9164"/>
                  </a:lnTo>
                  <a:lnTo>
                    <a:pt x="2260" y="9058"/>
                  </a:lnTo>
                  <a:lnTo>
                    <a:pt x="2080" y="8941"/>
                  </a:lnTo>
                  <a:lnTo>
                    <a:pt x="1905" y="8816"/>
                  </a:lnTo>
                  <a:lnTo>
                    <a:pt x="1736" y="8681"/>
                  </a:lnTo>
                  <a:lnTo>
                    <a:pt x="1573" y="8537"/>
                  </a:lnTo>
                  <a:lnTo>
                    <a:pt x="1416" y="8386"/>
                  </a:lnTo>
                  <a:lnTo>
                    <a:pt x="1266" y="8226"/>
                  </a:lnTo>
                  <a:lnTo>
                    <a:pt x="1124" y="8059"/>
                  </a:lnTo>
                  <a:lnTo>
                    <a:pt x="987" y="7884"/>
                  </a:lnTo>
                  <a:lnTo>
                    <a:pt x="860" y="7702"/>
                  </a:lnTo>
                  <a:lnTo>
                    <a:pt x="739" y="7513"/>
                  </a:lnTo>
                  <a:lnTo>
                    <a:pt x="627" y="7317"/>
                  </a:lnTo>
                  <a:lnTo>
                    <a:pt x="523" y="7115"/>
                  </a:lnTo>
                  <a:lnTo>
                    <a:pt x="426" y="6908"/>
                  </a:lnTo>
                  <a:lnTo>
                    <a:pt x="340" y="6694"/>
                  </a:lnTo>
                  <a:lnTo>
                    <a:pt x="262" y="6475"/>
                  </a:lnTo>
                  <a:lnTo>
                    <a:pt x="195" y="6252"/>
                  </a:lnTo>
                  <a:lnTo>
                    <a:pt x="137" y="6023"/>
                  </a:lnTo>
                  <a:lnTo>
                    <a:pt x="88" y="5790"/>
                  </a:lnTo>
                  <a:lnTo>
                    <a:pt x="50" y="5553"/>
                  </a:lnTo>
                  <a:lnTo>
                    <a:pt x="23" y="5312"/>
                  </a:lnTo>
                  <a:lnTo>
                    <a:pt x="6" y="5068"/>
                  </a:lnTo>
                  <a:lnTo>
                    <a:pt x="0" y="4820"/>
                  </a:lnTo>
                  <a:lnTo>
                    <a:pt x="6" y="4573"/>
                  </a:lnTo>
                  <a:lnTo>
                    <a:pt x="23" y="4329"/>
                  </a:lnTo>
                  <a:lnTo>
                    <a:pt x="50" y="4088"/>
                  </a:lnTo>
                  <a:lnTo>
                    <a:pt x="88" y="3851"/>
                  </a:lnTo>
                  <a:lnTo>
                    <a:pt x="137" y="3618"/>
                  </a:lnTo>
                  <a:lnTo>
                    <a:pt x="195" y="3389"/>
                  </a:lnTo>
                  <a:lnTo>
                    <a:pt x="262" y="3167"/>
                  </a:lnTo>
                  <a:lnTo>
                    <a:pt x="340" y="2947"/>
                  </a:lnTo>
                  <a:lnTo>
                    <a:pt x="426" y="2733"/>
                  </a:lnTo>
                  <a:lnTo>
                    <a:pt x="523" y="2526"/>
                  </a:lnTo>
                  <a:lnTo>
                    <a:pt x="627" y="2324"/>
                  </a:lnTo>
                  <a:lnTo>
                    <a:pt x="739" y="2128"/>
                  </a:lnTo>
                  <a:lnTo>
                    <a:pt x="860" y="1939"/>
                  </a:lnTo>
                  <a:lnTo>
                    <a:pt x="987" y="1757"/>
                  </a:lnTo>
                  <a:lnTo>
                    <a:pt x="1124" y="1582"/>
                  </a:lnTo>
                  <a:lnTo>
                    <a:pt x="1266" y="1415"/>
                  </a:lnTo>
                  <a:lnTo>
                    <a:pt x="1416" y="1255"/>
                  </a:lnTo>
                  <a:lnTo>
                    <a:pt x="1573" y="1104"/>
                  </a:lnTo>
                  <a:lnTo>
                    <a:pt x="1736" y="960"/>
                  </a:lnTo>
                  <a:lnTo>
                    <a:pt x="1905" y="825"/>
                  </a:lnTo>
                  <a:lnTo>
                    <a:pt x="2080" y="700"/>
                  </a:lnTo>
                  <a:lnTo>
                    <a:pt x="2260" y="583"/>
                  </a:lnTo>
                  <a:lnTo>
                    <a:pt x="2447" y="477"/>
                  </a:lnTo>
                  <a:lnTo>
                    <a:pt x="2638" y="380"/>
                  </a:lnTo>
                  <a:lnTo>
                    <a:pt x="2833" y="293"/>
                  </a:lnTo>
                  <a:lnTo>
                    <a:pt x="3034" y="217"/>
                  </a:lnTo>
                  <a:lnTo>
                    <a:pt x="3238" y="153"/>
                  </a:lnTo>
                  <a:lnTo>
                    <a:pt x="3447" y="98"/>
                  </a:lnTo>
                  <a:lnTo>
                    <a:pt x="3659" y="55"/>
                  </a:lnTo>
                  <a:lnTo>
                    <a:pt x="3875" y="25"/>
                  </a:lnTo>
                  <a:lnTo>
                    <a:pt x="4093" y="7"/>
                  </a:lnTo>
                  <a:lnTo>
                    <a:pt x="4314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hangingPunct="0"/>
              <a:endParaRPr lang="de-CH"/>
            </a:p>
          </p:txBody>
        </p:sp>
        <p:sp>
          <p:nvSpPr>
            <p:cNvPr id="53320" name="Freeform 4"/>
            <p:cNvSpPr>
              <a:spLocks/>
            </p:cNvSpPr>
            <p:nvPr/>
          </p:nvSpPr>
          <p:spPr bwMode="auto">
            <a:xfrm>
              <a:off x="2461" y="2568"/>
              <a:ext cx="727" cy="733"/>
            </a:xfrm>
            <a:custGeom>
              <a:avLst/>
              <a:gdLst>
                <a:gd name="T0" fmla="*/ 20 w 4360"/>
                <a:gd name="T1" fmla="*/ 16 h 4871"/>
                <a:gd name="T2" fmla="*/ 20 w 4360"/>
                <a:gd name="T3" fmla="*/ 15 h 4871"/>
                <a:gd name="T4" fmla="*/ 20 w 4360"/>
                <a:gd name="T5" fmla="*/ 14 h 4871"/>
                <a:gd name="T6" fmla="*/ 20 w 4360"/>
                <a:gd name="T7" fmla="*/ 13 h 4871"/>
                <a:gd name="T8" fmla="*/ 19 w 4360"/>
                <a:gd name="T9" fmla="*/ 12 h 4871"/>
                <a:gd name="T10" fmla="*/ 19 w 4360"/>
                <a:gd name="T11" fmla="*/ 11 h 4871"/>
                <a:gd name="T12" fmla="*/ 19 w 4360"/>
                <a:gd name="T13" fmla="*/ 10 h 4871"/>
                <a:gd name="T14" fmla="*/ 18 w 4360"/>
                <a:gd name="T15" fmla="*/ 9 h 4871"/>
                <a:gd name="T16" fmla="*/ 17 w 4360"/>
                <a:gd name="T17" fmla="*/ 8 h 4871"/>
                <a:gd name="T18" fmla="*/ 17 w 4360"/>
                <a:gd name="T19" fmla="*/ 7 h 4871"/>
                <a:gd name="T20" fmla="*/ 16 w 4360"/>
                <a:gd name="T21" fmla="*/ 6 h 4871"/>
                <a:gd name="T22" fmla="*/ 15 w 4360"/>
                <a:gd name="T23" fmla="*/ 6 h 4871"/>
                <a:gd name="T24" fmla="*/ 15 w 4360"/>
                <a:gd name="T25" fmla="*/ 5 h 4871"/>
                <a:gd name="T26" fmla="*/ 14 w 4360"/>
                <a:gd name="T27" fmla="*/ 4 h 4871"/>
                <a:gd name="T28" fmla="*/ 13 w 4360"/>
                <a:gd name="T29" fmla="*/ 4 h 4871"/>
                <a:gd name="T30" fmla="*/ 12 w 4360"/>
                <a:gd name="T31" fmla="*/ 3 h 4871"/>
                <a:gd name="T32" fmla="*/ 11 w 4360"/>
                <a:gd name="T33" fmla="*/ 3 h 4871"/>
                <a:gd name="T34" fmla="*/ 10 w 4360"/>
                <a:gd name="T35" fmla="*/ 2 h 4871"/>
                <a:gd name="T36" fmla="*/ 9 w 4360"/>
                <a:gd name="T37" fmla="*/ 2 h 4871"/>
                <a:gd name="T38" fmla="*/ 7 w 4360"/>
                <a:gd name="T39" fmla="*/ 1 h 4871"/>
                <a:gd name="T40" fmla="*/ 6 w 4360"/>
                <a:gd name="T41" fmla="*/ 1 h 4871"/>
                <a:gd name="T42" fmla="*/ 5 w 4360"/>
                <a:gd name="T43" fmla="*/ 0 h 4871"/>
                <a:gd name="T44" fmla="*/ 4 w 4360"/>
                <a:gd name="T45" fmla="*/ 0 h 4871"/>
                <a:gd name="T46" fmla="*/ 3 w 4360"/>
                <a:gd name="T47" fmla="*/ 0 h 4871"/>
                <a:gd name="T48" fmla="*/ 1 w 4360"/>
                <a:gd name="T49" fmla="*/ 0 h 4871"/>
                <a:gd name="T50" fmla="*/ 0 w 4360"/>
                <a:gd name="T51" fmla="*/ 0 h 4871"/>
                <a:gd name="T52" fmla="*/ 1 w 4360"/>
                <a:gd name="T53" fmla="*/ 0 h 4871"/>
                <a:gd name="T54" fmla="*/ 2 w 4360"/>
                <a:gd name="T55" fmla="*/ 0 h 4871"/>
                <a:gd name="T56" fmla="*/ 4 w 4360"/>
                <a:gd name="T57" fmla="*/ 1 h 4871"/>
                <a:gd name="T58" fmla="*/ 5 w 4360"/>
                <a:gd name="T59" fmla="*/ 1 h 4871"/>
                <a:gd name="T60" fmla="*/ 6 w 4360"/>
                <a:gd name="T61" fmla="*/ 1 h 4871"/>
                <a:gd name="T62" fmla="*/ 7 w 4360"/>
                <a:gd name="T63" fmla="*/ 1 h 4871"/>
                <a:gd name="T64" fmla="*/ 8 w 4360"/>
                <a:gd name="T65" fmla="*/ 2 h 4871"/>
                <a:gd name="T66" fmla="*/ 9 w 4360"/>
                <a:gd name="T67" fmla="*/ 2 h 4871"/>
                <a:gd name="T68" fmla="*/ 10 w 4360"/>
                <a:gd name="T69" fmla="*/ 3 h 4871"/>
                <a:gd name="T70" fmla="*/ 11 w 4360"/>
                <a:gd name="T71" fmla="*/ 3 h 4871"/>
                <a:gd name="T72" fmla="*/ 12 w 4360"/>
                <a:gd name="T73" fmla="*/ 4 h 4871"/>
                <a:gd name="T74" fmla="*/ 13 w 4360"/>
                <a:gd name="T75" fmla="*/ 4 h 4871"/>
                <a:gd name="T76" fmla="*/ 14 w 4360"/>
                <a:gd name="T77" fmla="*/ 5 h 4871"/>
                <a:gd name="T78" fmla="*/ 15 w 4360"/>
                <a:gd name="T79" fmla="*/ 6 h 4871"/>
                <a:gd name="T80" fmla="*/ 16 w 4360"/>
                <a:gd name="T81" fmla="*/ 7 h 4871"/>
                <a:gd name="T82" fmla="*/ 16 w 4360"/>
                <a:gd name="T83" fmla="*/ 7 h 4871"/>
                <a:gd name="T84" fmla="*/ 17 w 4360"/>
                <a:gd name="T85" fmla="*/ 8 h 4871"/>
                <a:gd name="T86" fmla="*/ 18 w 4360"/>
                <a:gd name="T87" fmla="*/ 9 h 4871"/>
                <a:gd name="T88" fmla="*/ 18 w 4360"/>
                <a:gd name="T89" fmla="*/ 10 h 4871"/>
                <a:gd name="T90" fmla="*/ 19 w 4360"/>
                <a:gd name="T91" fmla="*/ 11 h 4871"/>
                <a:gd name="T92" fmla="*/ 19 w 4360"/>
                <a:gd name="T93" fmla="*/ 12 h 4871"/>
                <a:gd name="T94" fmla="*/ 19 w 4360"/>
                <a:gd name="T95" fmla="*/ 13 h 4871"/>
                <a:gd name="T96" fmla="*/ 20 w 4360"/>
                <a:gd name="T97" fmla="*/ 14 h 4871"/>
                <a:gd name="T98" fmla="*/ 20 w 4360"/>
                <a:gd name="T99" fmla="*/ 15 h 4871"/>
                <a:gd name="T100" fmla="*/ 20 w 4360"/>
                <a:gd name="T101" fmla="*/ 16 h 4871"/>
                <a:gd name="T102" fmla="*/ 20 w 4360"/>
                <a:gd name="T103" fmla="*/ 17 h 4871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4360"/>
                <a:gd name="T157" fmla="*/ 0 h 4871"/>
                <a:gd name="T158" fmla="*/ 4360 w 4360"/>
                <a:gd name="T159" fmla="*/ 4871 h 4871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4360" h="4871">
                  <a:moveTo>
                    <a:pt x="4360" y="4871"/>
                  </a:moveTo>
                  <a:lnTo>
                    <a:pt x="4360" y="4871"/>
                  </a:lnTo>
                  <a:lnTo>
                    <a:pt x="4359" y="4809"/>
                  </a:lnTo>
                  <a:lnTo>
                    <a:pt x="4358" y="4747"/>
                  </a:lnTo>
                  <a:lnTo>
                    <a:pt x="4356" y="4684"/>
                  </a:lnTo>
                  <a:lnTo>
                    <a:pt x="4354" y="4621"/>
                  </a:lnTo>
                  <a:lnTo>
                    <a:pt x="4351" y="4560"/>
                  </a:lnTo>
                  <a:lnTo>
                    <a:pt x="4347" y="4498"/>
                  </a:lnTo>
                  <a:lnTo>
                    <a:pt x="4343" y="4437"/>
                  </a:lnTo>
                  <a:lnTo>
                    <a:pt x="4337" y="4374"/>
                  </a:lnTo>
                  <a:lnTo>
                    <a:pt x="4332" y="4313"/>
                  </a:lnTo>
                  <a:lnTo>
                    <a:pt x="4325" y="4252"/>
                  </a:lnTo>
                  <a:lnTo>
                    <a:pt x="4318" y="4192"/>
                  </a:lnTo>
                  <a:lnTo>
                    <a:pt x="4310" y="4131"/>
                  </a:lnTo>
                  <a:lnTo>
                    <a:pt x="4301" y="4071"/>
                  </a:lnTo>
                  <a:lnTo>
                    <a:pt x="4291" y="4011"/>
                  </a:lnTo>
                  <a:lnTo>
                    <a:pt x="4281" y="3951"/>
                  </a:lnTo>
                  <a:lnTo>
                    <a:pt x="4271" y="3892"/>
                  </a:lnTo>
                  <a:lnTo>
                    <a:pt x="4260" y="3833"/>
                  </a:lnTo>
                  <a:lnTo>
                    <a:pt x="4248" y="3774"/>
                  </a:lnTo>
                  <a:lnTo>
                    <a:pt x="4236" y="3715"/>
                  </a:lnTo>
                  <a:lnTo>
                    <a:pt x="4223" y="3656"/>
                  </a:lnTo>
                  <a:lnTo>
                    <a:pt x="4208" y="3599"/>
                  </a:lnTo>
                  <a:lnTo>
                    <a:pt x="4194" y="3541"/>
                  </a:lnTo>
                  <a:lnTo>
                    <a:pt x="4179" y="3483"/>
                  </a:lnTo>
                  <a:lnTo>
                    <a:pt x="4163" y="3426"/>
                  </a:lnTo>
                  <a:lnTo>
                    <a:pt x="4147" y="3369"/>
                  </a:lnTo>
                  <a:lnTo>
                    <a:pt x="4131" y="3311"/>
                  </a:lnTo>
                  <a:lnTo>
                    <a:pt x="4112" y="3256"/>
                  </a:lnTo>
                  <a:lnTo>
                    <a:pt x="4095" y="3199"/>
                  </a:lnTo>
                  <a:lnTo>
                    <a:pt x="4076" y="3144"/>
                  </a:lnTo>
                  <a:lnTo>
                    <a:pt x="4057" y="3089"/>
                  </a:lnTo>
                  <a:lnTo>
                    <a:pt x="4036" y="3033"/>
                  </a:lnTo>
                  <a:lnTo>
                    <a:pt x="4016" y="2979"/>
                  </a:lnTo>
                  <a:lnTo>
                    <a:pt x="3995" y="2923"/>
                  </a:lnTo>
                  <a:lnTo>
                    <a:pt x="3974" y="2870"/>
                  </a:lnTo>
                  <a:lnTo>
                    <a:pt x="3951" y="2816"/>
                  </a:lnTo>
                  <a:lnTo>
                    <a:pt x="3929" y="2763"/>
                  </a:lnTo>
                  <a:lnTo>
                    <a:pt x="3906" y="2710"/>
                  </a:lnTo>
                  <a:lnTo>
                    <a:pt x="3882" y="2657"/>
                  </a:lnTo>
                  <a:lnTo>
                    <a:pt x="3857" y="2605"/>
                  </a:lnTo>
                  <a:lnTo>
                    <a:pt x="3832" y="2553"/>
                  </a:lnTo>
                  <a:lnTo>
                    <a:pt x="3807" y="2502"/>
                  </a:lnTo>
                  <a:lnTo>
                    <a:pt x="3780" y="2450"/>
                  </a:lnTo>
                  <a:lnTo>
                    <a:pt x="3754" y="2399"/>
                  </a:lnTo>
                  <a:lnTo>
                    <a:pt x="3727" y="2349"/>
                  </a:lnTo>
                  <a:lnTo>
                    <a:pt x="3699" y="2299"/>
                  </a:lnTo>
                  <a:lnTo>
                    <a:pt x="3671" y="2249"/>
                  </a:lnTo>
                  <a:lnTo>
                    <a:pt x="3643" y="2200"/>
                  </a:lnTo>
                  <a:lnTo>
                    <a:pt x="3613" y="2151"/>
                  </a:lnTo>
                  <a:lnTo>
                    <a:pt x="3584" y="2102"/>
                  </a:lnTo>
                  <a:lnTo>
                    <a:pt x="3554" y="2055"/>
                  </a:lnTo>
                  <a:lnTo>
                    <a:pt x="3523" y="2007"/>
                  </a:lnTo>
                  <a:lnTo>
                    <a:pt x="3492" y="1960"/>
                  </a:lnTo>
                  <a:lnTo>
                    <a:pt x="3461" y="1914"/>
                  </a:lnTo>
                  <a:lnTo>
                    <a:pt x="3428" y="1867"/>
                  </a:lnTo>
                  <a:lnTo>
                    <a:pt x="3396" y="1821"/>
                  </a:lnTo>
                  <a:lnTo>
                    <a:pt x="3362" y="1776"/>
                  </a:lnTo>
                  <a:lnTo>
                    <a:pt x="3329" y="1731"/>
                  </a:lnTo>
                  <a:lnTo>
                    <a:pt x="3295" y="1686"/>
                  </a:lnTo>
                  <a:lnTo>
                    <a:pt x="3260" y="1642"/>
                  </a:lnTo>
                  <a:lnTo>
                    <a:pt x="3225" y="1599"/>
                  </a:lnTo>
                  <a:lnTo>
                    <a:pt x="3189" y="1556"/>
                  </a:lnTo>
                  <a:lnTo>
                    <a:pt x="3154" y="1513"/>
                  </a:lnTo>
                  <a:lnTo>
                    <a:pt x="3117" y="1471"/>
                  </a:lnTo>
                  <a:lnTo>
                    <a:pt x="3081" y="1430"/>
                  </a:lnTo>
                  <a:lnTo>
                    <a:pt x="3044" y="1389"/>
                  </a:lnTo>
                  <a:lnTo>
                    <a:pt x="3006" y="1348"/>
                  </a:lnTo>
                  <a:lnTo>
                    <a:pt x="2968" y="1307"/>
                  </a:lnTo>
                  <a:lnTo>
                    <a:pt x="2929" y="1268"/>
                  </a:lnTo>
                  <a:lnTo>
                    <a:pt x="2890" y="1229"/>
                  </a:lnTo>
                  <a:lnTo>
                    <a:pt x="2851" y="1191"/>
                  </a:lnTo>
                  <a:lnTo>
                    <a:pt x="2811" y="1152"/>
                  </a:lnTo>
                  <a:lnTo>
                    <a:pt x="2771" y="1115"/>
                  </a:lnTo>
                  <a:lnTo>
                    <a:pt x="2730" y="1078"/>
                  </a:lnTo>
                  <a:lnTo>
                    <a:pt x="2689" y="1042"/>
                  </a:lnTo>
                  <a:lnTo>
                    <a:pt x="2648" y="1005"/>
                  </a:lnTo>
                  <a:lnTo>
                    <a:pt x="2606" y="970"/>
                  </a:lnTo>
                  <a:lnTo>
                    <a:pt x="2564" y="935"/>
                  </a:lnTo>
                  <a:lnTo>
                    <a:pt x="2521" y="901"/>
                  </a:lnTo>
                  <a:lnTo>
                    <a:pt x="2479" y="867"/>
                  </a:lnTo>
                  <a:lnTo>
                    <a:pt x="2435" y="834"/>
                  </a:lnTo>
                  <a:lnTo>
                    <a:pt x="2392" y="802"/>
                  </a:lnTo>
                  <a:lnTo>
                    <a:pt x="2347" y="769"/>
                  </a:lnTo>
                  <a:lnTo>
                    <a:pt x="2303" y="737"/>
                  </a:lnTo>
                  <a:lnTo>
                    <a:pt x="2258" y="707"/>
                  </a:lnTo>
                  <a:lnTo>
                    <a:pt x="2213" y="676"/>
                  </a:lnTo>
                  <a:lnTo>
                    <a:pt x="2167" y="647"/>
                  </a:lnTo>
                  <a:lnTo>
                    <a:pt x="2121" y="619"/>
                  </a:lnTo>
                  <a:lnTo>
                    <a:pt x="2076" y="589"/>
                  </a:lnTo>
                  <a:lnTo>
                    <a:pt x="2029" y="562"/>
                  </a:lnTo>
                  <a:lnTo>
                    <a:pt x="1982" y="535"/>
                  </a:lnTo>
                  <a:lnTo>
                    <a:pt x="1935" y="508"/>
                  </a:lnTo>
                  <a:lnTo>
                    <a:pt x="1888" y="482"/>
                  </a:lnTo>
                  <a:lnTo>
                    <a:pt x="1840" y="457"/>
                  </a:lnTo>
                  <a:lnTo>
                    <a:pt x="1791" y="432"/>
                  </a:lnTo>
                  <a:lnTo>
                    <a:pt x="1743" y="407"/>
                  </a:lnTo>
                  <a:lnTo>
                    <a:pt x="1694" y="385"/>
                  </a:lnTo>
                  <a:lnTo>
                    <a:pt x="1646" y="361"/>
                  </a:lnTo>
                  <a:lnTo>
                    <a:pt x="1596" y="339"/>
                  </a:lnTo>
                  <a:lnTo>
                    <a:pt x="1547" y="318"/>
                  </a:lnTo>
                  <a:lnTo>
                    <a:pt x="1497" y="296"/>
                  </a:lnTo>
                  <a:lnTo>
                    <a:pt x="1446" y="276"/>
                  </a:lnTo>
                  <a:lnTo>
                    <a:pt x="1396" y="257"/>
                  </a:lnTo>
                  <a:lnTo>
                    <a:pt x="1345" y="237"/>
                  </a:lnTo>
                  <a:lnTo>
                    <a:pt x="1295" y="219"/>
                  </a:lnTo>
                  <a:lnTo>
                    <a:pt x="1243" y="202"/>
                  </a:lnTo>
                  <a:lnTo>
                    <a:pt x="1191" y="185"/>
                  </a:lnTo>
                  <a:lnTo>
                    <a:pt x="1140" y="170"/>
                  </a:lnTo>
                  <a:lnTo>
                    <a:pt x="1088" y="154"/>
                  </a:lnTo>
                  <a:lnTo>
                    <a:pt x="1035" y="139"/>
                  </a:lnTo>
                  <a:lnTo>
                    <a:pt x="983" y="126"/>
                  </a:lnTo>
                  <a:lnTo>
                    <a:pt x="930" y="112"/>
                  </a:lnTo>
                  <a:lnTo>
                    <a:pt x="877" y="100"/>
                  </a:lnTo>
                  <a:lnTo>
                    <a:pt x="824" y="87"/>
                  </a:lnTo>
                  <a:lnTo>
                    <a:pt x="770" y="77"/>
                  </a:lnTo>
                  <a:lnTo>
                    <a:pt x="717" y="66"/>
                  </a:lnTo>
                  <a:lnTo>
                    <a:pt x="663" y="57"/>
                  </a:lnTo>
                  <a:lnTo>
                    <a:pt x="608" y="47"/>
                  </a:lnTo>
                  <a:lnTo>
                    <a:pt x="555" y="40"/>
                  </a:lnTo>
                  <a:lnTo>
                    <a:pt x="500" y="32"/>
                  </a:lnTo>
                  <a:lnTo>
                    <a:pt x="444" y="25"/>
                  </a:lnTo>
                  <a:lnTo>
                    <a:pt x="390" y="19"/>
                  </a:lnTo>
                  <a:lnTo>
                    <a:pt x="335" y="15"/>
                  </a:lnTo>
                  <a:lnTo>
                    <a:pt x="279" y="10"/>
                  </a:lnTo>
                  <a:lnTo>
                    <a:pt x="224" y="7"/>
                  </a:lnTo>
                  <a:lnTo>
                    <a:pt x="168" y="3"/>
                  </a:lnTo>
                  <a:lnTo>
                    <a:pt x="112" y="2"/>
                  </a:lnTo>
                  <a:lnTo>
                    <a:pt x="57" y="0"/>
                  </a:lnTo>
                  <a:lnTo>
                    <a:pt x="0" y="0"/>
                  </a:lnTo>
                  <a:lnTo>
                    <a:pt x="0" y="102"/>
                  </a:lnTo>
                  <a:lnTo>
                    <a:pt x="56" y="103"/>
                  </a:lnTo>
                  <a:lnTo>
                    <a:pt x="110" y="103"/>
                  </a:lnTo>
                  <a:lnTo>
                    <a:pt x="165" y="105"/>
                  </a:lnTo>
                  <a:lnTo>
                    <a:pt x="220" y="109"/>
                  </a:lnTo>
                  <a:lnTo>
                    <a:pt x="274" y="112"/>
                  </a:lnTo>
                  <a:lnTo>
                    <a:pt x="328" y="116"/>
                  </a:lnTo>
                  <a:lnTo>
                    <a:pt x="382" y="121"/>
                  </a:lnTo>
                  <a:lnTo>
                    <a:pt x="436" y="127"/>
                  </a:lnTo>
                  <a:lnTo>
                    <a:pt x="489" y="133"/>
                  </a:lnTo>
                  <a:lnTo>
                    <a:pt x="543" y="140"/>
                  </a:lnTo>
                  <a:lnTo>
                    <a:pt x="596" y="148"/>
                  </a:lnTo>
                  <a:lnTo>
                    <a:pt x="649" y="157"/>
                  </a:lnTo>
                  <a:lnTo>
                    <a:pt x="701" y="166"/>
                  </a:lnTo>
                  <a:lnTo>
                    <a:pt x="754" y="176"/>
                  </a:lnTo>
                  <a:lnTo>
                    <a:pt x="807" y="188"/>
                  </a:lnTo>
                  <a:lnTo>
                    <a:pt x="859" y="199"/>
                  </a:lnTo>
                  <a:lnTo>
                    <a:pt x="911" y="211"/>
                  </a:lnTo>
                  <a:lnTo>
                    <a:pt x="963" y="224"/>
                  </a:lnTo>
                  <a:lnTo>
                    <a:pt x="1014" y="239"/>
                  </a:lnTo>
                  <a:lnTo>
                    <a:pt x="1065" y="252"/>
                  </a:lnTo>
                  <a:lnTo>
                    <a:pt x="1115" y="268"/>
                  </a:lnTo>
                  <a:lnTo>
                    <a:pt x="1167" y="284"/>
                  </a:lnTo>
                  <a:lnTo>
                    <a:pt x="1217" y="300"/>
                  </a:lnTo>
                  <a:lnTo>
                    <a:pt x="1267" y="317"/>
                  </a:lnTo>
                  <a:lnTo>
                    <a:pt x="1317" y="335"/>
                  </a:lnTo>
                  <a:lnTo>
                    <a:pt x="1366" y="353"/>
                  </a:lnTo>
                  <a:lnTo>
                    <a:pt x="1416" y="372"/>
                  </a:lnTo>
                  <a:lnTo>
                    <a:pt x="1466" y="392"/>
                  </a:lnTo>
                  <a:lnTo>
                    <a:pt x="1514" y="413"/>
                  </a:lnTo>
                  <a:lnTo>
                    <a:pt x="1563" y="434"/>
                  </a:lnTo>
                  <a:lnTo>
                    <a:pt x="1611" y="456"/>
                  </a:lnTo>
                  <a:lnTo>
                    <a:pt x="1659" y="477"/>
                  </a:lnTo>
                  <a:lnTo>
                    <a:pt x="1706" y="501"/>
                  </a:lnTo>
                  <a:lnTo>
                    <a:pt x="1754" y="525"/>
                  </a:lnTo>
                  <a:lnTo>
                    <a:pt x="1802" y="549"/>
                  </a:lnTo>
                  <a:lnTo>
                    <a:pt x="1848" y="573"/>
                  </a:lnTo>
                  <a:lnTo>
                    <a:pt x="1895" y="599"/>
                  </a:lnTo>
                  <a:lnTo>
                    <a:pt x="1940" y="625"/>
                  </a:lnTo>
                  <a:lnTo>
                    <a:pt x="1987" y="651"/>
                  </a:lnTo>
                  <a:lnTo>
                    <a:pt x="2032" y="679"/>
                  </a:lnTo>
                  <a:lnTo>
                    <a:pt x="2077" y="707"/>
                  </a:lnTo>
                  <a:lnTo>
                    <a:pt x="2122" y="735"/>
                  </a:lnTo>
                  <a:lnTo>
                    <a:pt x="2167" y="765"/>
                  </a:lnTo>
                  <a:lnTo>
                    <a:pt x="2211" y="794"/>
                  </a:lnTo>
                  <a:lnTo>
                    <a:pt x="2255" y="824"/>
                  </a:lnTo>
                  <a:lnTo>
                    <a:pt x="2299" y="855"/>
                  </a:lnTo>
                  <a:lnTo>
                    <a:pt x="2341" y="887"/>
                  </a:lnTo>
                  <a:lnTo>
                    <a:pt x="2384" y="918"/>
                  </a:lnTo>
                  <a:lnTo>
                    <a:pt x="2426" y="951"/>
                  </a:lnTo>
                  <a:lnTo>
                    <a:pt x="2469" y="984"/>
                  </a:lnTo>
                  <a:lnTo>
                    <a:pt x="2510" y="1018"/>
                  </a:lnTo>
                  <a:lnTo>
                    <a:pt x="2552" y="1052"/>
                  </a:lnTo>
                  <a:lnTo>
                    <a:pt x="2592" y="1087"/>
                  </a:lnTo>
                  <a:lnTo>
                    <a:pt x="2633" y="1122"/>
                  </a:lnTo>
                  <a:lnTo>
                    <a:pt x="2673" y="1157"/>
                  </a:lnTo>
                  <a:lnTo>
                    <a:pt x="2713" y="1193"/>
                  </a:lnTo>
                  <a:lnTo>
                    <a:pt x="2752" y="1230"/>
                  </a:lnTo>
                  <a:lnTo>
                    <a:pt x="2791" y="1268"/>
                  </a:lnTo>
                  <a:lnTo>
                    <a:pt x="2830" y="1305"/>
                  </a:lnTo>
                  <a:lnTo>
                    <a:pt x="2867" y="1344"/>
                  </a:lnTo>
                  <a:lnTo>
                    <a:pt x="2906" y="1382"/>
                  </a:lnTo>
                  <a:lnTo>
                    <a:pt x="2943" y="1422"/>
                  </a:lnTo>
                  <a:lnTo>
                    <a:pt x="2980" y="1461"/>
                  </a:lnTo>
                  <a:lnTo>
                    <a:pt x="3016" y="1502"/>
                  </a:lnTo>
                  <a:lnTo>
                    <a:pt x="3053" y="1543"/>
                  </a:lnTo>
                  <a:lnTo>
                    <a:pt x="3088" y="1583"/>
                  </a:lnTo>
                  <a:lnTo>
                    <a:pt x="3123" y="1625"/>
                  </a:lnTo>
                  <a:lnTo>
                    <a:pt x="3158" y="1667"/>
                  </a:lnTo>
                  <a:lnTo>
                    <a:pt x="3192" y="1710"/>
                  </a:lnTo>
                  <a:lnTo>
                    <a:pt x="3226" y="1753"/>
                  </a:lnTo>
                  <a:lnTo>
                    <a:pt x="3259" y="1797"/>
                  </a:lnTo>
                  <a:lnTo>
                    <a:pt x="3292" y="1841"/>
                  </a:lnTo>
                  <a:lnTo>
                    <a:pt x="3325" y="1885"/>
                  </a:lnTo>
                  <a:lnTo>
                    <a:pt x="3356" y="1931"/>
                  </a:lnTo>
                  <a:lnTo>
                    <a:pt x="3388" y="1975"/>
                  </a:lnTo>
                  <a:lnTo>
                    <a:pt x="3419" y="2021"/>
                  </a:lnTo>
                  <a:lnTo>
                    <a:pt x="3449" y="2067"/>
                  </a:lnTo>
                  <a:lnTo>
                    <a:pt x="3480" y="2114"/>
                  </a:lnTo>
                  <a:lnTo>
                    <a:pt x="3509" y="2161"/>
                  </a:lnTo>
                  <a:lnTo>
                    <a:pt x="3538" y="2208"/>
                  </a:lnTo>
                  <a:lnTo>
                    <a:pt x="3567" y="2256"/>
                  </a:lnTo>
                  <a:lnTo>
                    <a:pt x="3595" y="2304"/>
                  </a:lnTo>
                  <a:lnTo>
                    <a:pt x="3622" y="2352"/>
                  </a:lnTo>
                  <a:lnTo>
                    <a:pt x="3650" y="2402"/>
                  </a:lnTo>
                  <a:lnTo>
                    <a:pt x="3676" y="2451"/>
                  </a:lnTo>
                  <a:lnTo>
                    <a:pt x="3702" y="2501"/>
                  </a:lnTo>
                  <a:lnTo>
                    <a:pt x="3728" y="2551"/>
                  </a:lnTo>
                  <a:lnTo>
                    <a:pt x="3752" y="2601"/>
                  </a:lnTo>
                  <a:lnTo>
                    <a:pt x="3776" y="2652"/>
                  </a:lnTo>
                  <a:lnTo>
                    <a:pt x="3801" y="2703"/>
                  </a:lnTo>
                  <a:lnTo>
                    <a:pt x="3824" y="2755"/>
                  </a:lnTo>
                  <a:lnTo>
                    <a:pt x="3847" y="2807"/>
                  </a:lnTo>
                  <a:lnTo>
                    <a:pt x="3869" y="2859"/>
                  </a:lnTo>
                  <a:lnTo>
                    <a:pt x="3891" y="2912"/>
                  </a:lnTo>
                  <a:lnTo>
                    <a:pt x="3912" y="2964"/>
                  </a:lnTo>
                  <a:lnTo>
                    <a:pt x="3932" y="3018"/>
                  </a:lnTo>
                  <a:lnTo>
                    <a:pt x="3952" y="3072"/>
                  </a:lnTo>
                  <a:lnTo>
                    <a:pt x="3972" y="3126"/>
                  </a:lnTo>
                  <a:lnTo>
                    <a:pt x="3991" y="3180"/>
                  </a:lnTo>
                  <a:lnTo>
                    <a:pt x="4009" y="3234"/>
                  </a:lnTo>
                  <a:lnTo>
                    <a:pt x="4027" y="3290"/>
                  </a:lnTo>
                  <a:lnTo>
                    <a:pt x="4043" y="3344"/>
                  </a:lnTo>
                  <a:lnTo>
                    <a:pt x="4061" y="3400"/>
                  </a:lnTo>
                  <a:lnTo>
                    <a:pt x="4076" y="3456"/>
                  </a:lnTo>
                  <a:lnTo>
                    <a:pt x="4092" y="3512"/>
                  </a:lnTo>
                  <a:lnTo>
                    <a:pt x="4106" y="3568"/>
                  </a:lnTo>
                  <a:lnTo>
                    <a:pt x="4120" y="3625"/>
                  </a:lnTo>
                  <a:lnTo>
                    <a:pt x="4135" y="3682"/>
                  </a:lnTo>
                  <a:lnTo>
                    <a:pt x="4147" y="3739"/>
                  </a:lnTo>
                  <a:lnTo>
                    <a:pt x="4159" y="3797"/>
                  </a:lnTo>
                  <a:lnTo>
                    <a:pt x="4171" y="3854"/>
                  </a:lnTo>
                  <a:lnTo>
                    <a:pt x="4182" y="3912"/>
                  </a:lnTo>
                  <a:lnTo>
                    <a:pt x="4192" y="3971"/>
                  </a:lnTo>
                  <a:lnTo>
                    <a:pt x="4201" y="4030"/>
                  </a:lnTo>
                  <a:lnTo>
                    <a:pt x="4212" y="4088"/>
                  </a:lnTo>
                  <a:lnTo>
                    <a:pt x="4220" y="4147"/>
                  </a:lnTo>
                  <a:lnTo>
                    <a:pt x="4228" y="4206"/>
                  </a:lnTo>
                  <a:lnTo>
                    <a:pt x="4235" y="4266"/>
                  </a:lnTo>
                  <a:lnTo>
                    <a:pt x="4241" y="4325"/>
                  </a:lnTo>
                  <a:lnTo>
                    <a:pt x="4247" y="4385"/>
                  </a:lnTo>
                  <a:lnTo>
                    <a:pt x="4252" y="4445"/>
                  </a:lnTo>
                  <a:lnTo>
                    <a:pt x="4256" y="4506"/>
                  </a:lnTo>
                  <a:lnTo>
                    <a:pt x="4260" y="4566"/>
                  </a:lnTo>
                  <a:lnTo>
                    <a:pt x="4263" y="4627"/>
                  </a:lnTo>
                  <a:lnTo>
                    <a:pt x="4266" y="4688"/>
                  </a:lnTo>
                  <a:lnTo>
                    <a:pt x="4267" y="4749"/>
                  </a:lnTo>
                  <a:lnTo>
                    <a:pt x="4268" y="4810"/>
                  </a:lnTo>
                  <a:lnTo>
                    <a:pt x="4269" y="4871"/>
                  </a:lnTo>
                  <a:lnTo>
                    <a:pt x="4360" y="4871"/>
                  </a:lnTo>
                  <a:close/>
                </a:path>
              </a:pathLst>
            </a:custGeom>
            <a:solidFill>
              <a:srgbClr val="008FE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hangingPunct="0"/>
              <a:endParaRPr lang="de-CH"/>
            </a:p>
          </p:txBody>
        </p:sp>
        <p:sp>
          <p:nvSpPr>
            <p:cNvPr id="53321" name="Freeform 5"/>
            <p:cNvSpPr>
              <a:spLocks/>
            </p:cNvSpPr>
            <p:nvPr/>
          </p:nvSpPr>
          <p:spPr bwMode="auto">
            <a:xfrm>
              <a:off x="2461" y="3301"/>
              <a:ext cx="727" cy="733"/>
            </a:xfrm>
            <a:custGeom>
              <a:avLst/>
              <a:gdLst>
                <a:gd name="T0" fmla="*/ 1 w 4360"/>
                <a:gd name="T1" fmla="*/ 17 h 4872"/>
                <a:gd name="T2" fmla="*/ 2 w 4360"/>
                <a:gd name="T3" fmla="*/ 17 h 4872"/>
                <a:gd name="T4" fmla="*/ 3 w 4360"/>
                <a:gd name="T5" fmla="*/ 16 h 4872"/>
                <a:gd name="T6" fmla="*/ 5 w 4360"/>
                <a:gd name="T7" fmla="*/ 16 h 4872"/>
                <a:gd name="T8" fmla="*/ 6 w 4360"/>
                <a:gd name="T9" fmla="*/ 16 h 4872"/>
                <a:gd name="T10" fmla="*/ 7 w 4360"/>
                <a:gd name="T11" fmla="*/ 16 h 4872"/>
                <a:gd name="T12" fmla="*/ 8 w 4360"/>
                <a:gd name="T13" fmla="*/ 15 h 4872"/>
                <a:gd name="T14" fmla="*/ 9 w 4360"/>
                <a:gd name="T15" fmla="*/ 15 h 4872"/>
                <a:gd name="T16" fmla="*/ 10 w 4360"/>
                <a:gd name="T17" fmla="*/ 14 h 4872"/>
                <a:gd name="T18" fmla="*/ 11 w 4360"/>
                <a:gd name="T19" fmla="*/ 14 h 4872"/>
                <a:gd name="T20" fmla="*/ 12 w 4360"/>
                <a:gd name="T21" fmla="*/ 13 h 4872"/>
                <a:gd name="T22" fmla="*/ 13 w 4360"/>
                <a:gd name="T23" fmla="*/ 12 h 4872"/>
                <a:gd name="T24" fmla="*/ 14 w 4360"/>
                <a:gd name="T25" fmla="*/ 12 h 4872"/>
                <a:gd name="T26" fmla="*/ 15 w 4360"/>
                <a:gd name="T27" fmla="*/ 11 h 4872"/>
                <a:gd name="T28" fmla="*/ 16 w 4360"/>
                <a:gd name="T29" fmla="*/ 10 h 4872"/>
                <a:gd name="T30" fmla="*/ 17 w 4360"/>
                <a:gd name="T31" fmla="*/ 10 h 4872"/>
                <a:gd name="T32" fmla="*/ 17 w 4360"/>
                <a:gd name="T33" fmla="*/ 9 h 4872"/>
                <a:gd name="T34" fmla="*/ 18 w 4360"/>
                <a:gd name="T35" fmla="*/ 8 h 4872"/>
                <a:gd name="T36" fmla="*/ 18 w 4360"/>
                <a:gd name="T37" fmla="*/ 7 h 4872"/>
                <a:gd name="T38" fmla="*/ 19 w 4360"/>
                <a:gd name="T39" fmla="*/ 6 h 4872"/>
                <a:gd name="T40" fmla="*/ 19 w 4360"/>
                <a:gd name="T41" fmla="*/ 5 h 4872"/>
                <a:gd name="T42" fmla="*/ 20 w 4360"/>
                <a:gd name="T43" fmla="*/ 4 h 4872"/>
                <a:gd name="T44" fmla="*/ 20 w 4360"/>
                <a:gd name="T45" fmla="*/ 3 h 4872"/>
                <a:gd name="T46" fmla="*/ 20 w 4360"/>
                <a:gd name="T47" fmla="*/ 2 h 4872"/>
                <a:gd name="T48" fmla="*/ 20 w 4360"/>
                <a:gd name="T49" fmla="*/ 1 h 4872"/>
                <a:gd name="T50" fmla="*/ 20 w 4360"/>
                <a:gd name="T51" fmla="*/ 0 h 4872"/>
                <a:gd name="T52" fmla="*/ 20 w 4360"/>
                <a:gd name="T53" fmla="*/ 1 h 4872"/>
                <a:gd name="T54" fmla="*/ 20 w 4360"/>
                <a:gd name="T55" fmla="*/ 2 h 4872"/>
                <a:gd name="T56" fmla="*/ 20 w 4360"/>
                <a:gd name="T57" fmla="*/ 3 h 4872"/>
                <a:gd name="T58" fmla="*/ 19 w 4360"/>
                <a:gd name="T59" fmla="*/ 4 h 4872"/>
                <a:gd name="T60" fmla="*/ 19 w 4360"/>
                <a:gd name="T61" fmla="*/ 5 h 4872"/>
                <a:gd name="T62" fmla="*/ 19 w 4360"/>
                <a:gd name="T63" fmla="*/ 6 h 4872"/>
                <a:gd name="T64" fmla="*/ 18 w 4360"/>
                <a:gd name="T65" fmla="*/ 7 h 4872"/>
                <a:gd name="T66" fmla="*/ 18 w 4360"/>
                <a:gd name="T67" fmla="*/ 8 h 4872"/>
                <a:gd name="T68" fmla="*/ 17 w 4360"/>
                <a:gd name="T69" fmla="*/ 8 h 4872"/>
                <a:gd name="T70" fmla="*/ 16 w 4360"/>
                <a:gd name="T71" fmla="*/ 9 h 4872"/>
                <a:gd name="T72" fmla="*/ 16 w 4360"/>
                <a:gd name="T73" fmla="*/ 10 h 4872"/>
                <a:gd name="T74" fmla="*/ 15 w 4360"/>
                <a:gd name="T75" fmla="*/ 11 h 4872"/>
                <a:gd name="T76" fmla="*/ 14 w 4360"/>
                <a:gd name="T77" fmla="*/ 11 h 4872"/>
                <a:gd name="T78" fmla="*/ 13 w 4360"/>
                <a:gd name="T79" fmla="*/ 12 h 4872"/>
                <a:gd name="T80" fmla="*/ 12 w 4360"/>
                <a:gd name="T81" fmla="*/ 13 h 4872"/>
                <a:gd name="T82" fmla="*/ 11 w 4360"/>
                <a:gd name="T83" fmla="*/ 13 h 4872"/>
                <a:gd name="T84" fmla="*/ 10 w 4360"/>
                <a:gd name="T85" fmla="*/ 14 h 4872"/>
                <a:gd name="T86" fmla="*/ 9 w 4360"/>
                <a:gd name="T87" fmla="*/ 14 h 4872"/>
                <a:gd name="T88" fmla="*/ 8 w 4360"/>
                <a:gd name="T89" fmla="*/ 15 h 4872"/>
                <a:gd name="T90" fmla="*/ 7 w 4360"/>
                <a:gd name="T91" fmla="*/ 15 h 4872"/>
                <a:gd name="T92" fmla="*/ 6 w 4360"/>
                <a:gd name="T93" fmla="*/ 15 h 4872"/>
                <a:gd name="T94" fmla="*/ 5 w 4360"/>
                <a:gd name="T95" fmla="*/ 16 h 4872"/>
                <a:gd name="T96" fmla="*/ 4 w 4360"/>
                <a:gd name="T97" fmla="*/ 16 h 4872"/>
                <a:gd name="T98" fmla="*/ 2 w 4360"/>
                <a:gd name="T99" fmla="*/ 16 h 4872"/>
                <a:gd name="T100" fmla="*/ 1 w 4360"/>
                <a:gd name="T101" fmla="*/ 16 h 4872"/>
                <a:gd name="T102" fmla="*/ 0 w 4360"/>
                <a:gd name="T103" fmla="*/ 16 h 4872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4360"/>
                <a:gd name="T157" fmla="*/ 0 h 4872"/>
                <a:gd name="T158" fmla="*/ 4360 w 4360"/>
                <a:gd name="T159" fmla="*/ 4872 h 4872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4360" h="4872">
                  <a:moveTo>
                    <a:pt x="0" y="4872"/>
                  </a:moveTo>
                  <a:lnTo>
                    <a:pt x="0" y="4872"/>
                  </a:lnTo>
                  <a:lnTo>
                    <a:pt x="57" y="4872"/>
                  </a:lnTo>
                  <a:lnTo>
                    <a:pt x="112" y="4870"/>
                  </a:lnTo>
                  <a:lnTo>
                    <a:pt x="168" y="4869"/>
                  </a:lnTo>
                  <a:lnTo>
                    <a:pt x="224" y="4865"/>
                  </a:lnTo>
                  <a:lnTo>
                    <a:pt x="279" y="4862"/>
                  </a:lnTo>
                  <a:lnTo>
                    <a:pt x="335" y="4857"/>
                  </a:lnTo>
                  <a:lnTo>
                    <a:pt x="390" y="4853"/>
                  </a:lnTo>
                  <a:lnTo>
                    <a:pt x="445" y="4847"/>
                  </a:lnTo>
                  <a:lnTo>
                    <a:pt x="500" y="4840"/>
                  </a:lnTo>
                  <a:lnTo>
                    <a:pt x="555" y="4832"/>
                  </a:lnTo>
                  <a:lnTo>
                    <a:pt x="608" y="4825"/>
                  </a:lnTo>
                  <a:lnTo>
                    <a:pt x="663" y="4815"/>
                  </a:lnTo>
                  <a:lnTo>
                    <a:pt x="717" y="4806"/>
                  </a:lnTo>
                  <a:lnTo>
                    <a:pt x="770" y="4796"/>
                  </a:lnTo>
                  <a:lnTo>
                    <a:pt x="824" y="4785"/>
                  </a:lnTo>
                  <a:lnTo>
                    <a:pt x="877" y="4773"/>
                  </a:lnTo>
                  <a:lnTo>
                    <a:pt x="930" y="4760"/>
                  </a:lnTo>
                  <a:lnTo>
                    <a:pt x="983" y="4746"/>
                  </a:lnTo>
                  <a:lnTo>
                    <a:pt x="1035" y="4733"/>
                  </a:lnTo>
                  <a:lnTo>
                    <a:pt x="1088" y="4718"/>
                  </a:lnTo>
                  <a:lnTo>
                    <a:pt x="1140" y="4702"/>
                  </a:lnTo>
                  <a:lnTo>
                    <a:pt x="1191" y="4687"/>
                  </a:lnTo>
                  <a:lnTo>
                    <a:pt x="1243" y="4670"/>
                  </a:lnTo>
                  <a:lnTo>
                    <a:pt x="1295" y="4653"/>
                  </a:lnTo>
                  <a:lnTo>
                    <a:pt x="1345" y="4635"/>
                  </a:lnTo>
                  <a:lnTo>
                    <a:pt x="1396" y="4615"/>
                  </a:lnTo>
                  <a:lnTo>
                    <a:pt x="1446" y="4596"/>
                  </a:lnTo>
                  <a:lnTo>
                    <a:pt x="1497" y="4576"/>
                  </a:lnTo>
                  <a:lnTo>
                    <a:pt x="1547" y="4554"/>
                  </a:lnTo>
                  <a:lnTo>
                    <a:pt x="1596" y="4533"/>
                  </a:lnTo>
                  <a:lnTo>
                    <a:pt x="1646" y="4511"/>
                  </a:lnTo>
                  <a:lnTo>
                    <a:pt x="1694" y="4488"/>
                  </a:lnTo>
                  <a:lnTo>
                    <a:pt x="1743" y="4465"/>
                  </a:lnTo>
                  <a:lnTo>
                    <a:pt x="1791" y="4440"/>
                  </a:lnTo>
                  <a:lnTo>
                    <a:pt x="1840" y="4415"/>
                  </a:lnTo>
                  <a:lnTo>
                    <a:pt x="1888" y="4390"/>
                  </a:lnTo>
                  <a:lnTo>
                    <a:pt x="1935" y="4364"/>
                  </a:lnTo>
                  <a:lnTo>
                    <a:pt x="1982" y="4337"/>
                  </a:lnTo>
                  <a:lnTo>
                    <a:pt x="2029" y="4310"/>
                  </a:lnTo>
                  <a:lnTo>
                    <a:pt x="2076" y="4283"/>
                  </a:lnTo>
                  <a:lnTo>
                    <a:pt x="2121" y="4255"/>
                  </a:lnTo>
                  <a:lnTo>
                    <a:pt x="2167" y="4225"/>
                  </a:lnTo>
                  <a:lnTo>
                    <a:pt x="2213" y="4196"/>
                  </a:lnTo>
                  <a:lnTo>
                    <a:pt x="2258" y="4165"/>
                  </a:lnTo>
                  <a:lnTo>
                    <a:pt x="2303" y="4135"/>
                  </a:lnTo>
                  <a:lnTo>
                    <a:pt x="2347" y="4103"/>
                  </a:lnTo>
                  <a:lnTo>
                    <a:pt x="2392" y="4070"/>
                  </a:lnTo>
                  <a:lnTo>
                    <a:pt x="2435" y="4039"/>
                  </a:lnTo>
                  <a:lnTo>
                    <a:pt x="2478" y="4005"/>
                  </a:lnTo>
                  <a:lnTo>
                    <a:pt x="2521" y="3971"/>
                  </a:lnTo>
                  <a:lnTo>
                    <a:pt x="2564" y="3937"/>
                  </a:lnTo>
                  <a:lnTo>
                    <a:pt x="2606" y="3902"/>
                  </a:lnTo>
                  <a:lnTo>
                    <a:pt x="2648" y="3867"/>
                  </a:lnTo>
                  <a:lnTo>
                    <a:pt x="2689" y="3830"/>
                  </a:lnTo>
                  <a:lnTo>
                    <a:pt x="2730" y="3794"/>
                  </a:lnTo>
                  <a:lnTo>
                    <a:pt x="2771" y="3757"/>
                  </a:lnTo>
                  <a:lnTo>
                    <a:pt x="2811" y="3720"/>
                  </a:lnTo>
                  <a:lnTo>
                    <a:pt x="2851" y="3681"/>
                  </a:lnTo>
                  <a:lnTo>
                    <a:pt x="2890" y="3643"/>
                  </a:lnTo>
                  <a:lnTo>
                    <a:pt x="2929" y="3604"/>
                  </a:lnTo>
                  <a:lnTo>
                    <a:pt x="2968" y="3565"/>
                  </a:lnTo>
                  <a:lnTo>
                    <a:pt x="3006" y="3524"/>
                  </a:lnTo>
                  <a:lnTo>
                    <a:pt x="3044" y="3483"/>
                  </a:lnTo>
                  <a:lnTo>
                    <a:pt x="3081" y="3443"/>
                  </a:lnTo>
                  <a:lnTo>
                    <a:pt x="3117" y="3401"/>
                  </a:lnTo>
                  <a:lnTo>
                    <a:pt x="3154" y="3359"/>
                  </a:lnTo>
                  <a:lnTo>
                    <a:pt x="3189" y="3316"/>
                  </a:lnTo>
                  <a:lnTo>
                    <a:pt x="3225" y="3273"/>
                  </a:lnTo>
                  <a:lnTo>
                    <a:pt x="3260" y="3230"/>
                  </a:lnTo>
                  <a:lnTo>
                    <a:pt x="3295" y="3186"/>
                  </a:lnTo>
                  <a:lnTo>
                    <a:pt x="3329" y="3141"/>
                  </a:lnTo>
                  <a:lnTo>
                    <a:pt x="3362" y="3096"/>
                  </a:lnTo>
                  <a:lnTo>
                    <a:pt x="3396" y="3051"/>
                  </a:lnTo>
                  <a:lnTo>
                    <a:pt x="3428" y="3005"/>
                  </a:lnTo>
                  <a:lnTo>
                    <a:pt x="3461" y="2958"/>
                  </a:lnTo>
                  <a:lnTo>
                    <a:pt x="3492" y="2912"/>
                  </a:lnTo>
                  <a:lnTo>
                    <a:pt x="3523" y="2865"/>
                  </a:lnTo>
                  <a:lnTo>
                    <a:pt x="3554" y="2817"/>
                  </a:lnTo>
                  <a:lnTo>
                    <a:pt x="3584" y="2770"/>
                  </a:lnTo>
                  <a:lnTo>
                    <a:pt x="3613" y="2721"/>
                  </a:lnTo>
                  <a:lnTo>
                    <a:pt x="3643" y="2672"/>
                  </a:lnTo>
                  <a:lnTo>
                    <a:pt x="3671" y="2623"/>
                  </a:lnTo>
                  <a:lnTo>
                    <a:pt x="3699" y="2573"/>
                  </a:lnTo>
                  <a:lnTo>
                    <a:pt x="3727" y="2523"/>
                  </a:lnTo>
                  <a:lnTo>
                    <a:pt x="3754" y="2473"/>
                  </a:lnTo>
                  <a:lnTo>
                    <a:pt x="3780" y="2422"/>
                  </a:lnTo>
                  <a:lnTo>
                    <a:pt x="3807" y="2372"/>
                  </a:lnTo>
                  <a:lnTo>
                    <a:pt x="3832" y="2320"/>
                  </a:lnTo>
                  <a:lnTo>
                    <a:pt x="3857" y="2267"/>
                  </a:lnTo>
                  <a:lnTo>
                    <a:pt x="3882" y="2215"/>
                  </a:lnTo>
                  <a:lnTo>
                    <a:pt x="3906" y="2162"/>
                  </a:lnTo>
                  <a:lnTo>
                    <a:pt x="3929" y="2109"/>
                  </a:lnTo>
                  <a:lnTo>
                    <a:pt x="3951" y="2056"/>
                  </a:lnTo>
                  <a:lnTo>
                    <a:pt x="3974" y="2002"/>
                  </a:lnTo>
                  <a:lnTo>
                    <a:pt x="3995" y="1949"/>
                  </a:lnTo>
                  <a:lnTo>
                    <a:pt x="4016" y="1893"/>
                  </a:lnTo>
                  <a:lnTo>
                    <a:pt x="4036" y="1839"/>
                  </a:lnTo>
                  <a:lnTo>
                    <a:pt x="4057" y="1783"/>
                  </a:lnTo>
                  <a:lnTo>
                    <a:pt x="4076" y="1728"/>
                  </a:lnTo>
                  <a:lnTo>
                    <a:pt x="4095" y="1673"/>
                  </a:lnTo>
                  <a:lnTo>
                    <a:pt x="4112" y="1616"/>
                  </a:lnTo>
                  <a:lnTo>
                    <a:pt x="4131" y="1561"/>
                  </a:lnTo>
                  <a:lnTo>
                    <a:pt x="4147" y="1503"/>
                  </a:lnTo>
                  <a:lnTo>
                    <a:pt x="4163" y="1446"/>
                  </a:lnTo>
                  <a:lnTo>
                    <a:pt x="4179" y="1389"/>
                  </a:lnTo>
                  <a:lnTo>
                    <a:pt x="4194" y="1331"/>
                  </a:lnTo>
                  <a:lnTo>
                    <a:pt x="4208" y="1273"/>
                  </a:lnTo>
                  <a:lnTo>
                    <a:pt x="4223" y="1216"/>
                  </a:lnTo>
                  <a:lnTo>
                    <a:pt x="4236" y="1157"/>
                  </a:lnTo>
                  <a:lnTo>
                    <a:pt x="4248" y="1098"/>
                  </a:lnTo>
                  <a:lnTo>
                    <a:pt x="4260" y="1039"/>
                  </a:lnTo>
                  <a:lnTo>
                    <a:pt x="4271" y="980"/>
                  </a:lnTo>
                  <a:lnTo>
                    <a:pt x="4281" y="921"/>
                  </a:lnTo>
                  <a:lnTo>
                    <a:pt x="4291" y="861"/>
                  </a:lnTo>
                  <a:lnTo>
                    <a:pt x="4301" y="801"/>
                  </a:lnTo>
                  <a:lnTo>
                    <a:pt x="4310" y="741"/>
                  </a:lnTo>
                  <a:lnTo>
                    <a:pt x="4318" y="680"/>
                  </a:lnTo>
                  <a:lnTo>
                    <a:pt x="4325" y="620"/>
                  </a:lnTo>
                  <a:lnTo>
                    <a:pt x="4332" y="559"/>
                  </a:lnTo>
                  <a:lnTo>
                    <a:pt x="4337" y="498"/>
                  </a:lnTo>
                  <a:lnTo>
                    <a:pt x="4343" y="435"/>
                  </a:lnTo>
                  <a:lnTo>
                    <a:pt x="4347" y="374"/>
                  </a:lnTo>
                  <a:lnTo>
                    <a:pt x="4351" y="312"/>
                  </a:lnTo>
                  <a:lnTo>
                    <a:pt x="4354" y="251"/>
                  </a:lnTo>
                  <a:lnTo>
                    <a:pt x="4356" y="188"/>
                  </a:lnTo>
                  <a:lnTo>
                    <a:pt x="4358" y="125"/>
                  </a:lnTo>
                  <a:lnTo>
                    <a:pt x="4359" y="63"/>
                  </a:lnTo>
                  <a:lnTo>
                    <a:pt x="4360" y="0"/>
                  </a:lnTo>
                  <a:lnTo>
                    <a:pt x="4269" y="0"/>
                  </a:lnTo>
                  <a:lnTo>
                    <a:pt x="4268" y="62"/>
                  </a:lnTo>
                  <a:lnTo>
                    <a:pt x="4267" y="123"/>
                  </a:lnTo>
                  <a:lnTo>
                    <a:pt x="4266" y="184"/>
                  </a:lnTo>
                  <a:lnTo>
                    <a:pt x="4263" y="245"/>
                  </a:lnTo>
                  <a:lnTo>
                    <a:pt x="4260" y="306"/>
                  </a:lnTo>
                  <a:lnTo>
                    <a:pt x="4256" y="366"/>
                  </a:lnTo>
                  <a:lnTo>
                    <a:pt x="4252" y="427"/>
                  </a:lnTo>
                  <a:lnTo>
                    <a:pt x="4247" y="487"/>
                  </a:lnTo>
                  <a:lnTo>
                    <a:pt x="4241" y="547"/>
                  </a:lnTo>
                  <a:lnTo>
                    <a:pt x="4235" y="606"/>
                  </a:lnTo>
                  <a:lnTo>
                    <a:pt x="4228" y="666"/>
                  </a:lnTo>
                  <a:lnTo>
                    <a:pt x="4220" y="725"/>
                  </a:lnTo>
                  <a:lnTo>
                    <a:pt x="4212" y="784"/>
                  </a:lnTo>
                  <a:lnTo>
                    <a:pt x="4201" y="842"/>
                  </a:lnTo>
                  <a:lnTo>
                    <a:pt x="4192" y="901"/>
                  </a:lnTo>
                  <a:lnTo>
                    <a:pt x="4182" y="960"/>
                  </a:lnTo>
                  <a:lnTo>
                    <a:pt x="4171" y="1018"/>
                  </a:lnTo>
                  <a:lnTo>
                    <a:pt x="4159" y="1075"/>
                  </a:lnTo>
                  <a:lnTo>
                    <a:pt x="4147" y="1133"/>
                  </a:lnTo>
                  <a:lnTo>
                    <a:pt x="4135" y="1190"/>
                  </a:lnTo>
                  <a:lnTo>
                    <a:pt x="4120" y="1247"/>
                  </a:lnTo>
                  <a:lnTo>
                    <a:pt x="4106" y="1304"/>
                  </a:lnTo>
                  <a:lnTo>
                    <a:pt x="4092" y="1360"/>
                  </a:lnTo>
                  <a:lnTo>
                    <a:pt x="4076" y="1416"/>
                  </a:lnTo>
                  <a:lnTo>
                    <a:pt x="4061" y="1472"/>
                  </a:lnTo>
                  <a:lnTo>
                    <a:pt x="4043" y="1528"/>
                  </a:lnTo>
                  <a:lnTo>
                    <a:pt x="4027" y="1582"/>
                  </a:lnTo>
                  <a:lnTo>
                    <a:pt x="4009" y="1638"/>
                  </a:lnTo>
                  <a:lnTo>
                    <a:pt x="3991" y="1692"/>
                  </a:lnTo>
                  <a:lnTo>
                    <a:pt x="3972" y="1746"/>
                  </a:lnTo>
                  <a:lnTo>
                    <a:pt x="3952" y="1800"/>
                  </a:lnTo>
                  <a:lnTo>
                    <a:pt x="3932" y="1854"/>
                  </a:lnTo>
                  <a:lnTo>
                    <a:pt x="3912" y="1908"/>
                  </a:lnTo>
                  <a:lnTo>
                    <a:pt x="3891" y="1960"/>
                  </a:lnTo>
                  <a:lnTo>
                    <a:pt x="3869" y="2013"/>
                  </a:lnTo>
                  <a:lnTo>
                    <a:pt x="3847" y="2065"/>
                  </a:lnTo>
                  <a:lnTo>
                    <a:pt x="3824" y="2117"/>
                  </a:lnTo>
                  <a:lnTo>
                    <a:pt x="3801" y="2169"/>
                  </a:lnTo>
                  <a:lnTo>
                    <a:pt x="3776" y="2220"/>
                  </a:lnTo>
                  <a:lnTo>
                    <a:pt x="3752" y="2271"/>
                  </a:lnTo>
                  <a:lnTo>
                    <a:pt x="3728" y="2321"/>
                  </a:lnTo>
                  <a:lnTo>
                    <a:pt x="3702" y="2372"/>
                  </a:lnTo>
                  <a:lnTo>
                    <a:pt x="3676" y="2421"/>
                  </a:lnTo>
                  <a:lnTo>
                    <a:pt x="3650" y="2470"/>
                  </a:lnTo>
                  <a:lnTo>
                    <a:pt x="3622" y="2520"/>
                  </a:lnTo>
                  <a:lnTo>
                    <a:pt x="3595" y="2568"/>
                  </a:lnTo>
                  <a:lnTo>
                    <a:pt x="3567" y="2616"/>
                  </a:lnTo>
                  <a:lnTo>
                    <a:pt x="3538" y="2664"/>
                  </a:lnTo>
                  <a:lnTo>
                    <a:pt x="3509" y="2711"/>
                  </a:lnTo>
                  <a:lnTo>
                    <a:pt x="3480" y="2758"/>
                  </a:lnTo>
                  <a:lnTo>
                    <a:pt x="3449" y="2805"/>
                  </a:lnTo>
                  <a:lnTo>
                    <a:pt x="3419" y="2851"/>
                  </a:lnTo>
                  <a:lnTo>
                    <a:pt x="3388" y="2897"/>
                  </a:lnTo>
                  <a:lnTo>
                    <a:pt x="3356" y="2942"/>
                  </a:lnTo>
                  <a:lnTo>
                    <a:pt x="3325" y="2987"/>
                  </a:lnTo>
                  <a:lnTo>
                    <a:pt x="3292" y="3031"/>
                  </a:lnTo>
                  <a:lnTo>
                    <a:pt x="3259" y="3075"/>
                  </a:lnTo>
                  <a:lnTo>
                    <a:pt x="3226" y="3119"/>
                  </a:lnTo>
                  <a:lnTo>
                    <a:pt x="3192" y="3162"/>
                  </a:lnTo>
                  <a:lnTo>
                    <a:pt x="3158" y="3205"/>
                  </a:lnTo>
                  <a:lnTo>
                    <a:pt x="3123" y="3247"/>
                  </a:lnTo>
                  <a:lnTo>
                    <a:pt x="3088" y="3289"/>
                  </a:lnTo>
                  <a:lnTo>
                    <a:pt x="3053" y="3329"/>
                  </a:lnTo>
                  <a:lnTo>
                    <a:pt x="3016" y="3370"/>
                  </a:lnTo>
                  <a:lnTo>
                    <a:pt x="2980" y="3411"/>
                  </a:lnTo>
                  <a:lnTo>
                    <a:pt x="2943" y="3450"/>
                  </a:lnTo>
                  <a:lnTo>
                    <a:pt x="2906" y="3490"/>
                  </a:lnTo>
                  <a:lnTo>
                    <a:pt x="2867" y="3528"/>
                  </a:lnTo>
                  <a:lnTo>
                    <a:pt x="2830" y="3567"/>
                  </a:lnTo>
                  <a:lnTo>
                    <a:pt x="2791" y="3604"/>
                  </a:lnTo>
                  <a:lnTo>
                    <a:pt x="2752" y="3642"/>
                  </a:lnTo>
                  <a:lnTo>
                    <a:pt x="2713" y="3679"/>
                  </a:lnTo>
                  <a:lnTo>
                    <a:pt x="2673" y="3715"/>
                  </a:lnTo>
                  <a:lnTo>
                    <a:pt x="2633" y="3750"/>
                  </a:lnTo>
                  <a:lnTo>
                    <a:pt x="2592" y="3785"/>
                  </a:lnTo>
                  <a:lnTo>
                    <a:pt x="2552" y="3820"/>
                  </a:lnTo>
                  <a:lnTo>
                    <a:pt x="2510" y="3854"/>
                  </a:lnTo>
                  <a:lnTo>
                    <a:pt x="2469" y="3888"/>
                  </a:lnTo>
                  <a:lnTo>
                    <a:pt x="2426" y="3921"/>
                  </a:lnTo>
                  <a:lnTo>
                    <a:pt x="2384" y="3954"/>
                  </a:lnTo>
                  <a:lnTo>
                    <a:pt x="2341" y="3985"/>
                  </a:lnTo>
                  <a:lnTo>
                    <a:pt x="2299" y="4017"/>
                  </a:lnTo>
                  <a:lnTo>
                    <a:pt x="2255" y="4048"/>
                  </a:lnTo>
                  <a:lnTo>
                    <a:pt x="2211" y="4078"/>
                  </a:lnTo>
                  <a:lnTo>
                    <a:pt x="2167" y="4108"/>
                  </a:lnTo>
                  <a:lnTo>
                    <a:pt x="2122" y="4137"/>
                  </a:lnTo>
                  <a:lnTo>
                    <a:pt x="2077" y="4165"/>
                  </a:lnTo>
                  <a:lnTo>
                    <a:pt x="2032" y="4193"/>
                  </a:lnTo>
                  <a:lnTo>
                    <a:pt x="1987" y="4221"/>
                  </a:lnTo>
                  <a:lnTo>
                    <a:pt x="1940" y="4247"/>
                  </a:lnTo>
                  <a:lnTo>
                    <a:pt x="1895" y="4273"/>
                  </a:lnTo>
                  <a:lnTo>
                    <a:pt x="1848" y="4299"/>
                  </a:lnTo>
                  <a:lnTo>
                    <a:pt x="1802" y="4324"/>
                  </a:lnTo>
                  <a:lnTo>
                    <a:pt x="1754" y="4347"/>
                  </a:lnTo>
                  <a:lnTo>
                    <a:pt x="1706" y="4371"/>
                  </a:lnTo>
                  <a:lnTo>
                    <a:pt x="1659" y="4395"/>
                  </a:lnTo>
                  <a:lnTo>
                    <a:pt x="1611" y="4416"/>
                  </a:lnTo>
                  <a:lnTo>
                    <a:pt x="1563" y="4438"/>
                  </a:lnTo>
                  <a:lnTo>
                    <a:pt x="1514" y="4459"/>
                  </a:lnTo>
                  <a:lnTo>
                    <a:pt x="1466" y="4480"/>
                  </a:lnTo>
                  <a:lnTo>
                    <a:pt x="1416" y="4500"/>
                  </a:lnTo>
                  <a:lnTo>
                    <a:pt x="1366" y="4519"/>
                  </a:lnTo>
                  <a:lnTo>
                    <a:pt x="1317" y="4537"/>
                  </a:lnTo>
                  <a:lnTo>
                    <a:pt x="1267" y="4555"/>
                  </a:lnTo>
                  <a:lnTo>
                    <a:pt x="1217" y="4572"/>
                  </a:lnTo>
                  <a:lnTo>
                    <a:pt x="1167" y="4588"/>
                  </a:lnTo>
                  <a:lnTo>
                    <a:pt x="1115" y="4604"/>
                  </a:lnTo>
                  <a:lnTo>
                    <a:pt x="1065" y="4620"/>
                  </a:lnTo>
                  <a:lnTo>
                    <a:pt x="1014" y="4633"/>
                  </a:lnTo>
                  <a:lnTo>
                    <a:pt x="963" y="4648"/>
                  </a:lnTo>
                  <a:lnTo>
                    <a:pt x="911" y="4661"/>
                  </a:lnTo>
                  <a:lnTo>
                    <a:pt x="859" y="4673"/>
                  </a:lnTo>
                  <a:lnTo>
                    <a:pt x="807" y="4684"/>
                  </a:lnTo>
                  <a:lnTo>
                    <a:pt x="754" y="4696"/>
                  </a:lnTo>
                  <a:lnTo>
                    <a:pt x="701" y="4706"/>
                  </a:lnTo>
                  <a:lnTo>
                    <a:pt x="649" y="4715"/>
                  </a:lnTo>
                  <a:lnTo>
                    <a:pt x="596" y="4724"/>
                  </a:lnTo>
                  <a:lnTo>
                    <a:pt x="543" y="4732"/>
                  </a:lnTo>
                  <a:lnTo>
                    <a:pt x="489" y="4739"/>
                  </a:lnTo>
                  <a:lnTo>
                    <a:pt x="435" y="4745"/>
                  </a:lnTo>
                  <a:lnTo>
                    <a:pt x="382" y="4751"/>
                  </a:lnTo>
                  <a:lnTo>
                    <a:pt x="328" y="4756"/>
                  </a:lnTo>
                  <a:lnTo>
                    <a:pt x="274" y="4760"/>
                  </a:lnTo>
                  <a:lnTo>
                    <a:pt x="220" y="4763"/>
                  </a:lnTo>
                  <a:lnTo>
                    <a:pt x="165" y="4767"/>
                  </a:lnTo>
                  <a:lnTo>
                    <a:pt x="110" y="4769"/>
                  </a:lnTo>
                  <a:lnTo>
                    <a:pt x="56" y="4769"/>
                  </a:lnTo>
                  <a:lnTo>
                    <a:pt x="0" y="4770"/>
                  </a:lnTo>
                  <a:lnTo>
                    <a:pt x="0" y="4872"/>
                  </a:lnTo>
                  <a:close/>
                </a:path>
              </a:pathLst>
            </a:custGeom>
            <a:solidFill>
              <a:srgbClr val="008FE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hangingPunct="0"/>
              <a:endParaRPr lang="de-CH"/>
            </a:p>
          </p:txBody>
        </p:sp>
        <p:sp>
          <p:nvSpPr>
            <p:cNvPr id="53322" name="Freeform 6"/>
            <p:cNvSpPr>
              <a:spLocks/>
            </p:cNvSpPr>
            <p:nvPr/>
          </p:nvSpPr>
          <p:spPr bwMode="auto">
            <a:xfrm>
              <a:off x="1735" y="3301"/>
              <a:ext cx="726" cy="733"/>
            </a:xfrm>
            <a:custGeom>
              <a:avLst/>
              <a:gdLst>
                <a:gd name="T0" fmla="*/ 0 w 4359"/>
                <a:gd name="T1" fmla="*/ 1 h 4872"/>
                <a:gd name="T2" fmla="*/ 0 w 4359"/>
                <a:gd name="T3" fmla="*/ 2 h 4872"/>
                <a:gd name="T4" fmla="*/ 0 w 4359"/>
                <a:gd name="T5" fmla="*/ 3 h 4872"/>
                <a:gd name="T6" fmla="*/ 0 w 4359"/>
                <a:gd name="T7" fmla="*/ 4 h 4872"/>
                <a:gd name="T8" fmla="*/ 1 w 4359"/>
                <a:gd name="T9" fmla="*/ 5 h 4872"/>
                <a:gd name="T10" fmla="*/ 1 w 4359"/>
                <a:gd name="T11" fmla="*/ 6 h 4872"/>
                <a:gd name="T12" fmla="*/ 2 w 4359"/>
                <a:gd name="T13" fmla="*/ 7 h 4872"/>
                <a:gd name="T14" fmla="*/ 2 w 4359"/>
                <a:gd name="T15" fmla="*/ 8 h 4872"/>
                <a:gd name="T16" fmla="*/ 3 w 4359"/>
                <a:gd name="T17" fmla="*/ 8 h 4872"/>
                <a:gd name="T18" fmla="*/ 3 w 4359"/>
                <a:gd name="T19" fmla="*/ 9 h 4872"/>
                <a:gd name="T20" fmla="*/ 4 w 4359"/>
                <a:gd name="T21" fmla="*/ 10 h 4872"/>
                <a:gd name="T22" fmla="*/ 5 w 4359"/>
                <a:gd name="T23" fmla="*/ 11 h 4872"/>
                <a:gd name="T24" fmla="*/ 6 w 4359"/>
                <a:gd name="T25" fmla="*/ 12 h 4872"/>
                <a:gd name="T26" fmla="*/ 7 w 4359"/>
                <a:gd name="T27" fmla="*/ 12 h 4872"/>
                <a:gd name="T28" fmla="*/ 7 w 4359"/>
                <a:gd name="T29" fmla="*/ 13 h 4872"/>
                <a:gd name="T30" fmla="*/ 8 w 4359"/>
                <a:gd name="T31" fmla="*/ 14 h 4872"/>
                <a:gd name="T32" fmla="*/ 9 w 4359"/>
                <a:gd name="T33" fmla="*/ 14 h 4872"/>
                <a:gd name="T34" fmla="*/ 10 w 4359"/>
                <a:gd name="T35" fmla="*/ 15 h 4872"/>
                <a:gd name="T36" fmla="*/ 12 w 4359"/>
                <a:gd name="T37" fmla="*/ 15 h 4872"/>
                <a:gd name="T38" fmla="*/ 13 w 4359"/>
                <a:gd name="T39" fmla="*/ 15 h 4872"/>
                <a:gd name="T40" fmla="*/ 14 w 4359"/>
                <a:gd name="T41" fmla="*/ 16 h 4872"/>
                <a:gd name="T42" fmla="*/ 15 w 4359"/>
                <a:gd name="T43" fmla="*/ 16 h 4872"/>
                <a:gd name="T44" fmla="*/ 16 w 4359"/>
                <a:gd name="T45" fmla="*/ 16 h 4872"/>
                <a:gd name="T46" fmla="*/ 18 w 4359"/>
                <a:gd name="T47" fmla="*/ 16 h 4872"/>
                <a:gd name="T48" fmla="*/ 19 w 4359"/>
                <a:gd name="T49" fmla="*/ 17 h 4872"/>
                <a:gd name="T50" fmla="*/ 20 w 4359"/>
                <a:gd name="T51" fmla="*/ 17 h 4872"/>
                <a:gd name="T52" fmla="*/ 19 w 4359"/>
                <a:gd name="T53" fmla="*/ 16 h 4872"/>
                <a:gd name="T54" fmla="*/ 18 w 4359"/>
                <a:gd name="T55" fmla="*/ 16 h 4872"/>
                <a:gd name="T56" fmla="*/ 17 w 4359"/>
                <a:gd name="T57" fmla="*/ 16 h 4872"/>
                <a:gd name="T58" fmla="*/ 15 w 4359"/>
                <a:gd name="T59" fmla="*/ 16 h 4872"/>
                <a:gd name="T60" fmla="*/ 14 w 4359"/>
                <a:gd name="T61" fmla="*/ 15 h 4872"/>
                <a:gd name="T62" fmla="*/ 13 w 4359"/>
                <a:gd name="T63" fmla="*/ 15 h 4872"/>
                <a:gd name="T64" fmla="*/ 12 w 4359"/>
                <a:gd name="T65" fmla="*/ 15 h 4872"/>
                <a:gd name="T66" fmla="*/ 11 w 4359"/>
                <a:gd name="T67" fmla="*/ 14 h 4872"/>
                <a:gd name="T68" fmla="*/ 10 w 4359"/>
                <a:gd name="T69" fmla="*/ 14 h 4872"/>
                <a:gd name="T70" fmla="*/ 9 w 4359"/>
                <a:gd name="T71" fmla="*/ 13 h 4872"/>
                <a:gd name="T72" fmla="*/ 8 w 4359"/>
                <a:gd name="T73" fmla="*/ 13 h 4872"/>
                <a:gd name="T74" fmla="*/ 7 w 4359"/>
                <a:gd name="T75" fmla="*/ 12 h 4872"/>
                <a:gd name="T76" fmla="*/ 6 w 4359"/>
                <a:gd name="T77" fmla="*/ 11 h 4872"/>
                <a:gd name="T78" fmla="*/ 5 w 4359"/>
                <a:gd name="T79" fmla="*/ 11 h 4872"/>
                <a:gd name="T80" fmla="*/ 5 w 4359"/>
                <a:gd name="T81" fmla="*/ 10 h 4872"/>
                <a:gd name="T82" fmla="*/ 4 w 4359"/>
                <a:gd name="T83" fmla="*/ 9 h 4872"/>
                <a:gd name="T84" fmla="*/ 3 w 4359"/>
                <a:gd name="T85" fmla="*/ 8 h 4872"/>
                <a:gd name="T86" fmla="*/ 3 w 4359"/>
                <a:gd name="T87" fmla="*/ 8 h 4872"/>
                <a:gd name="T88" fmla="*/ 2 w 4359"/>
                <a:gd name="T89" fmla="*/ 7 h 4872"/>
                <a:gd name="T90" fmla="*/ 2 w 4359"/>
                <a:gd name="T91" fmla="*/ 6 h 4872"/>
                <a:gd name="T92" fmla="*/ 1 w 4359"/>
                <a:gd name="T93" fmla="*/ 5 h 4872"/>
                <a:gd name="T94" fmla="*/ 1 w 4359"/>
                <a:gd name="T95" fmla="*/ 4 h 4872"/>
                <a:gd name="T96" fmla="*/ 1 w 4359"/>
                <a:gd name="T97" fmla="*/ 3 h 4872"/>
                <a:gd name="T98" fmla="*/ 0 w 4359"/>
                <a:gd name="T99" fmla="*/ 2 h 4872"/>
                <a:gd name="T100" fmla="*/ 0 w 4359"/>
                <a:gd name="T101" fmla="*/ 1 h 4872"/>
                <a:gd name="T102" fmla="*/ 0 w 4359"/>
                <a:gd name="T103" fmla="*/ 0 h 4872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4359"/>
                <a:gd name="T157" fmla="*/ 0 h 4872"/>
                <a:gd name="T158" fmla="*/ 4359 w 4359"/>
                <a:gd name="T159" fmla="*/ 4872 h 4872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4359" h="4872">
                  <a:moveTo>
                    <a:pt x="0" y="0"/>
                  </a:moveTo>
                  <a:lnTo>
                    <a:pt x="0" y="0"/>
                  </a:lnTo>
                  <a:lnTo>
                    <a:pt x="0" y="63"/>
                  </a:lnTo>
                  <a:lnTo>
                    <a:pt x="1" y="125"/>
                  </a:lnTo>
                  <a:lnTo>
                    <a:pt x="3" y="188"/>
                  </a:lnTo>
                  <a:lnTo>
                    <a:pt x="6" y="251"/>
                  </a:lnTo>
                  <a:lnTo>
                    <a:pt x="9" y="312"/>
                  </a:lnTo>
                  <a:lnTo>
                    <a:pt x="13" y="374"/>
                  </a:lnTo>
                  <a:lnTo>
                    <a:pt x="17" y="435"/>
                  </a:lnTo>
                  <a:lnTo>
                    <a:pt x="22" y="498"/>
                  </a:lnTo>
                  <a:lnTo>
                    <a:pt x="28" y="559"/>
                  </a:lnTo>
                  <a:lnTo>
                    <a:pt x="35" y="620"/>
                  </a:lnTo>
                  <a:lnTo>
                    <a:pt x="42" y="680"/>
                  </a:lnTo>
                  <a:lnTo>
                    <a:pt x="50" y="741"/>
                  </a:lnTo>
                  <a:lnTo>
                    <a:pt x="58" y="801"/>
                  </a:lnTo>
                  <a:lnTo>
                    <a:pt x="68" y="861"/>
                  </a:lnTo>
                  <a:lnTo>
                    <a:pt x="78" y="921"/>
                  </a:lnTo>
                  <a:lnTo>
                    <a:pt x="89" y="980"/>
                  </a:lnTo>
                  <a:lnTo>
                    <a:pt x="100" y="1039"/>
                  </a:lnTo>
                  <a:lnTo>
                    <a:pt x="112" y="1098"/>
                  </a:lnTo>
                  <a:lnTo>
                    <a:pt x="124" y="1157"/>
                  </a:lnTo>
                  <a:lnTo>
                    <a:pt x="137" y="1216"/>
                  </a:lnTo>
                  <a:lnTo>
                    <a:pt x="152" y="1273"/>
                  </a:lnTo>
                  <a:lnTo>
                    <a:pt x="166" y="1331"/>
                  </a:lnTo>
                  <a:lnTo>
                    <a:pt x="181" y="1389"/>
                  </a:lnTo>
                  <a:lnTo>
                    <a:pt x="196" y="1446"/>
                  </a:lnTo>
                  <a:lnTo>
                    <a:pt x="212" y="1503"/>
                  </a:lnTo>
                  <a:lnTo>
                    <a:pt x="229" y="1561"/>
                  </a:lnTo>
                  <a:lnTo>
                    <a:pt x="247" y="1616"/>
                  </a:lnTo>
                  <a:lnTo>
                    <a:pt x="265" y="1673"/>
                  </a:lnTo>
                  <a:lnTo>
                    <a:pt x="283" y="1728"/>
                  </a:lnTo>
                  <a:lnTo>
                    <a:pt x="302" y="1783"/>
                  </a:lnTo>
                  <a:lnTo>
                    <a:pt x="323" y="1839"/>
                  </a:lnTo>
                  <a:lnTo>
                    <a:pt x="343" y="1893"/>
                  </a:lnTo>
                  <a:lnTo>
                    <a:pt x="364" y="1949"/>
                  </a:lnTo>
                  <a:lnTo>
                    <a:pt x="385" y="2002"/>
                  </a:lnTo>
                  <a:lnTo>
                    <a:pt x="408" y="2056"/>
                  </a:lnTo>
                  <a:lnTo>
                    <a:pt x="431" y="2109"/>
                  </a:lnTo>
                  <a:lnTo>
                    <a:pt x="454" y="2162"/>
                  </a:lnTo>
                  <a:lnTo>
                    <a:pt x="477" y="2215"/>
                  </a:lnTo>
                  <a:lnTo>
                    <a:pt x="502" y="2267"/>
                  </a:lnTo>
                  <a:lnTo>
                    <a:pt x="527" y="2320"/>
                  </a:lnTo>
                  <a:lnTo>
                    <a:pt x="552" y="2372"/>
                  </a:lnTo>
                  <a:lnTo>
                    <a:pt x="579" y="2422"/>
                  </a:lnTo>
                  <a:lnTo>
                    <a:pt x="605" y="2473"/>
                  </a:lnTo>
                  <a:lnTo>
                    <a:pt x="632" y="2523"/>
                  </a:lnTo>
                  <a:lnTo>
                    <a:pt x="660" y="2573"/>
                  </a:lnTo>
                  <a:lnTo>
                    <a:pt x="688" y="2623"/>
                  </a:lnTo>
                  <a:lnTo>
                    <a:pt x="717" y="2672"/>
                  </a:lnTo>
                  <a:lnTo>
                    <a:pt x="746" y="2721"/>
                  </a:lnTo>
                  <a:lnTo>
                    <a:pt x="776" y="2770"/>
                  </a:lnTo>
                  <a:lnTo>
                    <a:pt x="805" y="2817"/>
                  </a:lnTo>
                  <a:lnTo>
                    <a:pt x="837" y="2865"/>
                  </a:lnTo>
                  <a:lnTo>
                    <a:pt x="868" y="2912"/>
                  </a:lnTo>
                  <a:lnTo>
                    <a:pt x="900" y="2958"/>
                  </a:lnTo>
                  <a:lnTo>
                    <a:pt x="932" y="3005"/>
                  </a:lnTo>
                  <a:lnTo>
                    <a:pt x="964" y="3051"/>
                  </a:lnTo>
                  <a:lnTo>
                    <a:pt x="998" y="3096"/>
                  </a:lnTo>
                  <a:lnTo>
                    <a:pt x="1031" y="3141"/>
                  </a:lnTo>
                  <a:lnTo>
                    <a:pt x="1066" y="3186"/>
                  </a:lnTo>
                  <a:lnTo>
                    <a:pt x="1100" y="3230"/>
                  </a:lnTo>
                  <a:lnTo>
                    <a:pt x="1134" y="3273"/>
                  </a:lnTo>
                  <a:lnTo>
                    <a:pt x="1170" y="3316"/>
                  </a:lnTo>
                  <a:lnTo>
                    <a:pt x="1206" y="3359"/>
                  </a:lnTo>
                  <a:lnTo>
                    <a:pt x="1243" y="3401"/>
                  </a:lnTo>
                  <a:lnTo>
                    <a:pt x="1279" y="3443"/>
                  </a:lnTo>
                  <a:lnTo>
                    <a:pt x="1317" y="3483"/>
                  </a:lnTo>
                  <a:lnTo>
                    <a:pt x="1354" y="3524"/>
                  </a:lnTo>
                  <a:lnTo>
                    <a:pt x="1392" y="3565"/>
                  </a:lnTo>
                  <a:lnTo>
                    <a:pt x="1431" y="3604"/>
                  </a:lnTo>
                  <a:lnTo>
                    <a:pt x="1469" y="3643"/>
                  </a:lnTo>
                  <a:lnTo>
                    <a:pt x="1509" y="3681"/>
                  </a:lnTo>
                  <a:lnTo>
                    <a:pt x="1548" y="3720"/>
                  </a:lnTo>
                  <a:lnTo>
                    <a:pt x="1589" y="3757"/>
                  </a:lnTo>
                  <a:lnTo>
                    <a:pt x="1629" y="3794"/>
                  </a:lnTo>
                  <a:lnTo>
                    <a:pt x="1671" y="3830"/>
                  </a:lnTo>
                  <a:lnTo>
                    <a:pt x="1712" y="3867"/>
                  </a:lnTo>
                  <a:lnTo>
                    <a:pt x="1754" y="3902"/>
                  </a:lnTo>
                  <a:lnTo>
                    <a:pt x="1796" y="3937"/>
                  </a:lnTo>
                  <a:lnTo>
                    <a:pt x="1839" y="3971"/>
                  </a:lnTo>
                  <a:lnTo>
                    <a:pt x="1881" y="4005"/>
                  </a:lnTo>
                  <a:lnTo>
                    <a:pt x="1925" y="4039"/>
                  </a:lnTo>
                  <a:lnTo>
                    <a:pt x="1968" y="4070"/>
                  </a:lnTo>
                  <a:lnTo>
                    <a:pt x="2012" y="4103"/>
                  </a:lnTo>
                  <a:lnTo>
                    <a:pt x="2056" y="4135"/>
                  </a:lnTo>
                  <a:lnTo>
                    <a:pt x="2102" y="4165"/>
                  </a:lnTo>
                  <a:lnTo>
                    <a:pt x="2146" y="4196"/>
                  </a:lnTo>
                  <a:lnTo>
                    <a:pt x="2192" y="4225"/>
                  </a:lnTo>
                  <a:lnTo>
                    <a:pt x="2238" y="4255"/>
                  </a:lnTo>
                  <a:lnTo>
                    <a:pt x="2284" y="4283"/>
                  </a:lnTo>
                  <a:lnTo>
                    <a:pt x="2331" y="4310"/>
                  </a:lnTo>
                  <a:lnTo>
                    <a:pt x="2377" y="4337"/>
                  </a:lnTo>
                  <a:lnTo>
                    <a:pt x="2425" y="4364"/>
                  </a:lnTo>
                  <a:lnTo>
                    <a:pt x="2472" y="4390"/>
                  </a:lnTo>
                  <a:lnTo>
                    <a:pt x="2520" y="4415"/>
                  </a:lnTo>
                  <a:lnTo>
                    <a:pt x="2568" y="4440"/>
                  </a:lnTo>
                  <a:lnTo>
                    <a:pt x="2616" y="4465"/>
                  </a:lnTo>
                  <a:lnTo>
                    <a:pt x="2666" y="4488"/>
                  </a:lnTo>
                  <a:lnTo>
                    <a:pt x="2714" y="4511"/>
                  </a:lnTo>
                  <a:lnTo>
                    <a:pt x="2764" y="4533"/>
                  </a:lnTo>
                  <a:lnTo>
                    <a:pt x="2813" y="4554"/>
                  </a:lnTo>
                  <a:lnTo>
                    <a:pt x="2863" y="4576"/>
                  </a:lnTo>
                  <a:lnTo>
                    <a:pt x="2913" y="4596"/>
                  </a:lnTo>
                  <a:lnTo>
                    <a:pt x="2963" y="4615"/>
                  </a:lnTo>
                  <a:lnTo>
                    <a:pt x="3014" y="4635"/>
                  </a:lnTo>
                  <a:lnTo>
                    <a:pt x="3066" y="4653"/>
                  </a:lnTo>
                  <a:lnTo>
                    <a:pt x="3116" y="4670"/>
                  </a:lnTo>
                  <a:lnTo>
                    <a:pt x="3168" y="4687"/>
                  </a:lnTo>
                  <a:lnTo>
                    <a:pt x="3220" y="4702"/>
                  </a:lnTo>
                  <a:lnTo>
                    <a:pt x="3272" y="4718"/>
                  </a:lnTo>
                  <a:lnTo>
                    <a:pt x="3325" y="4733"/>
                  </a:lnTo>
                  <a:lnTo>
                    <a:pt x="3377" y="4746"/>
                  </a:lnTo>
                  <a:lnTo>
                    <a:pt x="3430" y="4760"/>
                  </a:lnTo>
                  <a:lnTo>
                    <a:pt x="3483" y="4773"/>
                  </a:lnTo>
                  <a:lnTo>
                    <a:pt x="3536" y="4785"/>
                  </a:lnTo>
                  <a:lnTo>
                    <a:pt x="3590" y="4796"/>
                  </a:lnTo>
                  <a:lnTo>
                    <a:pt x="3643" y="4806"/>
                  </a:lnTo>
                  <a:lnTo>
                    <a:pt x="3697" y="4815"/>
                  </a:lnTo>
                  <a:lnTo>
                    <a:pt x="3751" y="4825"/>
                  </a:lnTo>
                  <a:lnTo>
                    <a:pt x="3805" y="4832"/>
                  </a:lnTo>
                  <a:lnTo>
                    <a:pt x="3860" y="4840"/>
                  </a:lnTo>
                  <a:lnTo>
                    <a:pt x="3915" y="4847"/>
                  </a:lnTo>
                  <a:lnTo>
                    <a:pt x="3969" y="4853"/>
                  </a:lnTo>
                  <a:lnTo>
                    <a:pt x="4025" y="4857"/>
                  </a:lnTo>
                  <a:lnTo>
                    <a:pt x="4080" y="4862"/>
                  </a:lnTo>
                  <a:lnTo>
                    <a:pt x="4135" y="4865"/>
                  </a:lnTo>
                  <a:lnTo>
                    <a:pt x="4191" y="4869"/>
                  </a:lnTo>
                  <a:lnTo>
                    <a:pt x="4248" y="4870"/>
                  </a:lnTo>
                  <a:lnTo>
                    <a:pt x="4303" y="4872"/>
                  </a:lnTo>
                  <a:lnTo>
                    <a:pt x="4359" y="4872"/>
                  </a:lnTo>
                  <a:lnTo>
                    <a:pt x="4359" y="4770"/>
                  </a:lnTo>
                  <a:lnTo>
                    <a:pt x="4304" y="4769"/>
                  </a:lnTo>
                  <a:lnTo>
                    <a:pt x="4250" y="4769"/>
                  </a:lnTo>
                  <a:lnTo>
                    <a:pt x="4195" y="4767"/>
                  </a:lnTo>
                  <a:lnTo>
                    <a:pt x="4140" y="4763"/>
                  </a:lnTo>
                  <a:lnTo>
                    <a:pt x="4086" y="4760"/>
                  </a:lnTo>
                  <a:lnTo>
                    <a:pt x="4032" y="4756"/>
                  </a:lnTo>
                  <a:lnTo>
                    <a:pt x="3977" y="4751"/>
                  </a:lnTo>
                  <a:lnTo>
                    <a:pt x="3924" y="4745"/>
                  </a:lnTo>
                  <a:lnTo>
                    <a:pt x="3870" y="4739"/>
                  </a:lnTo>
                  <a:lnTo>
                    <a:pt x="3817" y="4732"/>
                  </a:lnTo>
                  <a:lnTo>
                    <a:pt x="3764" y="4724"/>
                  </a:lnTo>
                  <a:lnTo>
                    <a:pt x="3710" y="4715"/>
                  </a:lnTo>
                  <a:lnTo>
                    <a:pt x="3658" y="4706"/>
                  </a:lnTo>
                  <a:lnTo>
                    <a:pt x="3605" y="4696"/>
                  </a:lnTo>
                  <a:lnTo>
                    <a:pt x="3553" y="4684"/>
                  </a:lnTo>
                  <a:lnTo>
                    <a:pt x="3501" y="4673"/>
                  </a:lnTo>
                  <a:lnTo>
                    <a:pt x="3449" y="4661"/>
                  </a:lnTo>
                  <a:lnTo>
                    <a:pt x="3397" y="4648"/>
                  </a:lnTo>
                  <a:lnTo>
                    <a:pt x="3346" y="4633"/>
                  </a:lnTo>
                  <a:lnTo>
                    <a:pt x="3295" y="4620"/>
                  </a:lnTo>
                  <a:lnTo>
                    <a:pt x="3244" y="4604"/>
                  </a:lnTo>
                  <a:lnTo>
                    <a:pt x="3193" y="4588"/>
                  </a:lnTo>
                  <a:lnTo>
                    <a:pt x="3142" y="4572"/>
                  </a:lnTo>
                  <a:lnTo>
                    <a:pt x="3093" y="4555"/>
                  </a:lnTo>
                  <a:lnTo>
                    <a:pt x="3042" y="4537"/>
                  </a:lnTo>
                  <a:lnTo>
                    <a:pt x="2993" y="4519"/>
                  </a:lnTo>
                  <a:lnTo>
                    <a:pt x="2943" y="4500"/>
                  </a:lnTo>
                  <a:lnTo>
                    <a:pt x="2894" y="4480"/>
                  </a:lnTo>
                  <a:lnTo>
                    <a:pt x="2846" y="4459"/>
                  </a:lnTo>
                  <a:lnTo>
                    <a:pt x="2797" y="4438"/>
                  </a:lnTo>
                  <a:lnTo>
                    <a:pt x="2749" y="4416"/>
                  </a:lnTo>
                  <a:lnTo>
                    <a:pt x="2700" y="4395"/>
                  </a:lnTo>
                  <a:lnTo>
                    <a:pt x="2653" y="4371"/>
                  </a:lnTo>
                  <a:lnTo>
                    <a:pt x="2605" y="4347"/>
                  </a:lnTo>
                  <a:lnTo>
                    <a:pt x="2558" y="4324"/>
                  </a:lnTo>
                  <a:lnTo>
                    <a:pt x="2512" y="4299"/>
                  </a:lnTo>
                  <a:lnTo>
                    <a:pt x="2465" y="4273"/>
                  </a:lnTo>
                  <a:lnTo>
                    <a:pt x="2419" y="4247"/>
                  </a:lnTo>
                  <a:lnTo>
                    <a:pt x="2373" y="4221"/>
                  </a:lnTo>
                  <a:lnTo>
                    <a:pt x="2328" y="4193"/>
                  </a:lnTo>
                  <a:lnTo>
                    <a:pt x="2282" y="4165"/>
                  </a:lnTo>
                  <a:lnTo>
                    <a:pt x="2238" y="4137"/>
                  </a:lnTo>
                  <a:lnTo>
                    <a:pt x="2193" y="4108"/>
                  </a:lnTo>
                  <a:lnTo>
                    <a:pt x="2149" y="4078"/>
                  </a:lnTo>
                  <a:lnTo>
                    <a:pt x="2105" y="4048"/>
                  </a:lnTo>
                  <a:lnTo>
                    <a:pt x="2061" y="4017"/>
                  </a:lnTo>
                  <a:lnTo>
                    <a:pt x="2018" y="3985"/>
                  </a:lnTo>
                  <a:lnTo>
                    <a:pt x="1975" y="3954"/>
                  </a:lnTo>
                  <a:lnTo>
                    <a:pt x="1933" y="3921"/>
                  </a:lnTo>
                  <a:lnTo>
                    <a:pt x="1891" y="3888"/>
                  </a:lnTo>
                  <a:lnTo>
                    <a:pt x="1849" y="3854"/>
                  </a:lnTo>
                  <a:lnTo>
                    <a:pt x="1808" y="3820"/>
                  </a:lnTo>
                  <a:lnTo>
                    <a:pt x="1767" y="3785"/>
                  </a:lnTo>
                  <a:lnTo>
                    <a:pt x="1726" y="3750"/>
                  </a:lnTo>
                  <a:lnTo>
                    <a:pt x="1687" y="3715"/>
                  </a:lnTo>
                  <a:lnTo>
                    <a:pt x="1646" y="3679"/>
                  </a:lnTo>
                  <a:lnTo>
                    <a:pt x="1608" y="3642"/>
                  </a:lnTo>
                  <a:lnTo>
                    <a:pt x="1569" y="3604"/>
                  </a:lnTo>
                  <a:lnTo>
                    <a:pt x="1530" y="3567"/>
                  </a:lnTo>
                  <a:lnTo>
                    <a:pt x="1492" y="3528"/>
                  </a:lnTo>
                  <a:lnTo>
                    <a:pt x="1454" y="3490"/>
                  </a:lnTo>
                  <a:lnTo>
                    <a:pt x="1417" y="3450"/>
                  </a:lnTo>
                  <a:lnTo>
                    <a:pt x="1380" y="3411"/>
                  </a:lnTo>
                  <a:lnTo>
                    <a:pt x="1344" y="3370"/>
                  </a:lnTo>
                  <a:lnTo>
                    <a:pt x="1307" y="3329"/>
                  </a:lnTo>
                  <a:lnTo>
                    <a:pt x="1272" y="3289"/>
                  </a:lnTo>
                  <a:lnTo>
                    <a:pt x="1237" y="3247"/>
                  </a:lnTo>
                  <a:lnTo>
                    <a:pt x="1202" y="3205"/>
                  </a:lnTo>
                  <a:lnTo>
                    <a:pt x="1168" y="3162"/>
                  </a:lnTo>
                  <a:lnTo>
                    <a:pt x="1134" y="3119"/>
                  </a:lnTo>
                  <a:lnTo>
                    <a:pt x="1101" y="3075"/>
                  </a:lnTo>
                  <a:lnTo>
                    <a:pt x="1068" y="3031"/>
                  </a:lnTo>
                  <a:lnTo>
                    <a:pt x="1035" y="2987"/>
                  </a:lnTo>
                  <a:lnTo>
                    <a:pt x="1003" y="2942"/>
                  </a:lnTo>
                  <a:lnTo>
                    <a:pt x="971" y="2897"/>
                  </a:lnTo>
                  <a:lnTo>
                    <a:pt x="941" y="2851"/>
                  </a:lnTo>
                  <a:lnTo>
                    <a:pt x="910" y="2805"/>
                  </a:lnTo>
                  <a:lnTo>
                    <a:pt x="880" y="2758"/>
                  </a:lnTo>
                  <a:lnTo>
                    <a:pt x="851" y="2712"/>
                  </a:lnTo>
                  <a:lnTo>
                    <a:pt x="822" y="2664"/>
                  </a:lnTo>
                  <a:lnTo>
                    <a:pt x="793" y="2616"/>
                  </a:lnTo>
                  <a:lnTo>
                    <a:pt x="765" y="2568"/>
                  </a:lnTo>
                  <a:lnTo>
                    <a:pt x="738" y="2520"/>
                  </a:lnTo>
                  <a:lnTo>
                    <a:pt x="710" y="2470"/>
                  </a:lnTo>
                  <a:lnTo>
                    <a:pt x="684" y="2421"/>
                  </a:lnTo>
                  <a:lnTo>
                    <a:pt x="658" y="2372"/>
                  </a:lnTo>
                  <a:lnTo>
                    <a:pt x="632" y="2321"/>
                  </a:lnTo>
                  <a:lnTo>
                    <a:pt x="607" y="2271"/>
                  </a:lnTo>
                  <a:lnTo>
                    <a:pt x="583" y="2220"/>
                  </a:lnTo>
                  <a:lnTo>
                    <a:pt x="558" y="2169"/>
                  </a:lnTo>
                  <a:lnTo>
                    <a:pt x="535" y="2117"/>
                  </a:lnTo>
                  <a:lnTo>
                    <a:pt x="513" y="2065"/>
                  </a:lnTo>
                  <a:lnTo>
                    <a:pt x="491" y="2013"/>
                  </a:lnTo>
                  <a:lnTo>
                    <a:pt x="469" y="1960"/>
                  </a:lnTo>
                  <a:lnTo>
                    <a:pt x="448" y="1908"/>
                  </a:lnTo>
                  <a:lnTo>
                    <a:pt x="427" y="1854"/>
                  </a:lnTo>
                  <a:lnTo>
                    <a:pt x="407" y="1800"/>
                  </a:lnTo>
                  <a:lnTo>
                    <a:pt x="387" y="1746"/>
                  </a:lnTo>
                  <a:lnTo>
                    <a:pt x="369" y="1692"/>
                  </a:lnTo>
                  <a:lnTo>
                    <a:pt x="351" y="1638"/>
                  </a:lnTo>
                  <a:lnTo>
                    <a:pt x="333" y="1582"/>
                  </a:lnTo>
                  <a:lnTo>
                    <a:pt x="316" y="1528"/>
                  </a:lnTo>
                  <a:lnTo>
                    <a:pt x="299" y="1472"/>
                  </a:lnTo>
                  <a:lnTo>
                    <a:pt x="283" y="1416"/>
                  </a:lnTo>
                  <a:lnTo>
                    <a:pt x="268" y="1360"/>
                  </a:lnTo>
                  <a:lnTo>
                    <a:pt x="253" y="1304"/>
                  </a:lnTo>
                  <a:lnTo>
                    <a:pt x="240" y="1247"/>
                  </a:lnTo>
                  <a:lnTo>
                    <a:pt x="225" y="1190"/>
                  </a:lnTo>
                  <a:lnTo>
                    <a:pt x="212" y="1133"/>
                  </a:lnTo>
                  <a:lnTo>
                    <a:pt x="200" y="1075"/>
                  </a:lnTo>
                  <a:lnTo>
                    <a:pt x="189" y="1018"/>
                  </a:lnTo>
                  <a:lnTo>
                    <a:pt x="178" y="960"/>
                  </a:lnTo>
                  <a:lnTo>
                    <a:pt x="168" y="901"/>
                  </a:lnTo>
                  <a:lnTo>
                    <a:pt x="158" y="842"/>
                  </a:lnTo>
                  <a:lnTo>
                    <a:pt x="149" y="784"/>
                  </a:lnTo>
                  <a:lnTo>
                    <a:pt x="140" y="725"/>
                  </a:lnTo>
                  <a:lnTo>
                    <a:pt x="132" y="666"/>
                  </a:lnTo>
                  <a:lnTo>
                    <a:pt x="125" y="606"/>
                  </a:lnTo>
                  <a:lnTo>
                    <a:pt x="119" y="547"/>
                  </a:lnTo>
                  <a:lnTo>
                    <a:pt x="113" y="487"/>
                  </a:lnTo>
                  <a:lnTo>
                    <a:pt x="108" y="427"/>
                  </a:lnTo>
                  <a:lnTo>
                    <a:pt x="103" y="366"/>
                  </a:lnTo>
                  <a:lnTo>
                    <a:pt x="100" y="306"/>
                  </a:lnTo>
                  <a:lnTo>
                    <a:pt x="96" y="245"/>
                  </a:lnTo>
                  <a:lnTo>
                    <a:pt x="94" y="184"/>
                  </a:lnTo>
                  <a:lnTo>
                    <a:pt x="92" y="123"/>
                  </a:lnTo>
                  <a:lnTo>
                    <a:pt x="91" y="62"/>
                  </a:lnTo>
                  <a:lnTo>
                    <a:pt x="9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FE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hangingPunct="0"/>
              <a:endParaRPr lang="de-CH"/>
            </a:p>
          </p:txBody>
        </p:sp>
        <p:sp>
          <p:nvSpPr>
            <p:cNvPr id="53323" name="Freeform 7"/>
            <p:cNvSpPr>
              <a:spLocks/>
            </p:cNvSpPr>
            <p:nvPr/>
          </p:nvSpPr>
          <p:spPr bwMode="auto">
            <a:xfrm>
              <a:off x="1735" y="2568"/>
              <a:ext cx="726" cy="733"/>
            </a:xfrm>
            <a:custGeom>
              <a:avLst/>
              <a:gdLst>
                <a:gd name="T0" fmla="*/ 19 w 4359"/>
                <a:gd name="T1" fmla="*/ 0 h 4871"/>
                <a:gd name="T2" fmla="*/ 18 w 4359"/>
                <a:gd name="T3" fmla="*/ 0 h 4871"/>
                <a:gd name="T4" fmla="*/ 17 w 4359"/>
                <a:gd name="T5" fmla="*/ 0 h 4871"/>
                <a:gd name="T6" fmla="*/ 16 w 4359"/>
                <a:gd name="T7" fmla="*/ 0 h 4871"/>
                <a:gd name="T8" fmla="*/ 14 w 4359"/>
                <a:gd name="T9" fmla="*/ 1 h 4871"/>
                <a:gd name="T10" fmla="*/ 13 w 4359"/>
                <a:gd name="T11" fmla="*/ 1 h 4871"/>
                <a:gd name="T12" fmla="*/ 12 w 4359"/>
                <a:gd name="T13" fmla="*/ 1 h 4871"/>
                <a:gd name="T14" fmla="*/ 11 w 4359"/>
                <a:gd name="T15" fmla="*/ 2 h 4871"/>
                <a:gd name="T16" fmla="*/ 10 w 4359"/>
                <a:gd name="T17" fmla="*/ 2 h 4871"/>
                <a:gd name="T18" fmla="*/ 9 w 4359"/>
                <a:gd name="T19" fmla="*/ 3 h 4871"/>
                <a:gd name="T20" fmla="*/ 8 w 4359"/>
                <a:gd name="T21" fmla="*/ 3 h 4871"/>
                <a:gd name="T22" fmla="*/ 7 w 4359"/>
                <a:gd name="T23" fmla="*/ 4 h 4871"/>
                <a:gd name="T24" fmla="*/ 6 w 4359"/>
                <a:gd name="T25" fmla="*/ 5 h 4871"/>
                <a:gd name="T26" fmla="*/ 5 w 4359"/>
                <a:gd name="T27" fmla="*/ 5 h 4871"/>
                <a:gd name="T28" fmla="*/ 4 w 4359"/>
                <a:gd name="T29" fmla="*/ 6 h 4871"/>
                <a:gd name="T30" fmla="*/ 4 w 4359"/>
                <a:gd name="T31" fmla="*/ 7 h 4871"/>
                <a:gd name="T32" fmla="*/ 3 w 4359"/>
                <a:gd name="T33" fmla="*/ 8 h 4871"/>
                <a:gd name="T34" fmla="*/ 2 w 4359"/>
                <a:gd name="T35" fmla="*/ 9 h 4871"/>
                <a:gd name="T36" fmla="*/ 2 w 4359"/>
                <a:gd name="T37" fmla="*/ 10 h 4871"/>
                <a:gd name="T38" fmla="*/ 1 w 4359"/>
                <a:gd name="T39" fmla="*/ 11 h 4871"/>
                <a:gd name="T40" fmla="*/ 1 w 4359"/>
                <a:gd name="T41" fmla="*/ 11 h 4871"/>
                <a:gd name="T42" fmla="*/ 1 w 4359"/>
                <a:gd name="T43" fmla="*/ 12 h 4871"/>
                <a:gd name="T44" fmla="*/ 0 w 4359"/>
                <a:gd name="T45" fmla="*/ 14 h 4871"/>
                <a:gd name="T46" fmla="*/ 0 w 4359"/>
                <a:gd name="T47" fmla="*/ 14 h 4871"/>
                <a:gd name="T48" fmla="*/ 0 w 4359"/>
                <a:gd name="T49" fmla="*/ 15 h 4871"/>
                <a:gd name="T50" fmla="*/ 0 w 4359"/>
                <a:gd name="T51" fmla="*/ 17 h 4871"/>
                <a:gd name="T52" fmla="*/ 0 w 4359"/>
                <a:gd name="T53" fmla="*/ 16 h 4871"/>
                <a:gd name="T54" fmla="*/ 0 w 4359"/>
                <a:gd name="T55" fmla="*/ 15 h 4871"/>
                <a:gd name="T56" fmla="*/ 1 w 4359"/>
                <a:gd name="T57" fmla="*/ 14 h 4871"/>
                <a:gd name="T58" fmla="*/ 1 w 4359"/>
                <a:gd name="T59" fmla="*/ 13 h 4871"/>
                <a:gd name="T60" fmla="*/ 1 w 4359"/>
                <a:gd name="T61" fmla="*/ 12 h 4871"/>
                <a:gd name="T62" fmla="*/ 2 w 4359"/>
                <a:gd name="T63" fmla="*/ 11 h 4871"/>
                <a:gd name="T64" fmla="*/ 2 w 4359"/>
                <a:gd name="T65" fmla="*/ 10 h 4871"/>
                <a:gd name="T66" fmla="*/ 3 w 4359"/>
                <a:gd name="T67" fmla="*/ 9 h 4871"/>
                <a:gd name="T68" fmla="*/ 3 w 4359"/>
                <a:gd name="T69" fmla="*/ 8 h 4871"/>
                <a:gd name="T70" fmla="*/ 4 w 4359"/>
                <a:gd name="T71" fmla="*/ 7 h 4871"/>
                <a:gd name="T72" fmla="*/ 5 w 4359"/>
                <a:gd name="T73" fmla="*/ 7 h 4871"/>
                <a:gd name="T74" fmla="*/ 5 w 4359"/>
                <a:gd name="T75" fmla="*/ 6 h 4871"/>
                <a:gd name="T76" fmla="*/ 6 w 4359"/>
                <a:gd name="T77" fmla="*/ 5 h 4871"/>
                <a:gd name="T78" fmla="*/ 7 w 4359"/>
                <a:gd name="T79" fmla="*/ 4 h 4871"/>
                <a:gd name="T80" fmla="*/ 8 w 4359"/>
                <a:gd name="T81" fmla="*/ 4 h 4871"/>
                <a:gd name="T82" fmla="*/ 9 w 4359"/>
                <a:gd name="T83" fmla="*/ 3 h 4871"/>
                <a:gd name="T84" fmla="*/ 10 w 4359"/>
                <a:gd name="T85" fmla="*/ 3 h 4871"/>
                <a:gd name="T86" fmla="*/ 11 w 4359"/>
                <a:gd name="T87" fmla="*/ 2 h 4871"/>
                <a:gd name="T88" fmla="*/ 12 w 4359"/>
                <a:gd name="T89" fmla="*/ 2 h 4871"/>
                <a:gd name="T90" fmla="*/ 13 w 4359"/>
                <a:gd name="T91" fmla="*/ 1 h 4871"/>
                <a:gd name="T92" fmla="*/ 14 w 4359"/>
                <a:gd name="T93" fmla="*/ 1 h 4871"/>
                <a:gd name="T94" fmla="*/ 15 w 4359"/>
                <a:gd name="T95" fmla="*/ 1 h 4871"/>
                <a:gd name="T96" fmla="*/ 17 w 4359"/>
                <a:gd name="T97" fmla="*/ 1 h 4871"/>
                <a:gd name="T98" fmla="*/ 18 w 4359"/>
                <a:gd name="T99" fmla="*/ 0 h 4871"/>
                <a:gd name="T100" fmla="*/ 19 w 4359"/>
                <a:gd name="T101" fmla="*/ 0 h 4871"/>
                <a:gd name="T102" fmla="*/ 20 w 4359"/>
                <a:gd name="T103" fmla="*/ 0 h 4871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4359"/>
                <a:gd name="T157" fmla="*/ 0 h 4871"/>
                <a:gd name="T158" fmla="*/ 4359 w 4359"/>
                <a:gd name="T159" fmla="*/ 4871 h 4871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4359" h="4871">
                  <a:moveTo>
                    <a:pt x="4359" y="0"/>
                  </a:moveTo>
                  <a:lnTo>
                    <a:pt x="4359" y="0"/>
                  </a:lnTo>
                  <a:lnTo>
                    <a:pt x="4303" y="0"/>
                  </a:lnTo>
                  <a:lnTo>
                    <a:pt x="4248" y="2"/>
                  </a:lnTo>
                  <a:lnTo>
                    <a:pt x="4191" y="3"/>
                  </a:lnTo>
                  <a:lnTo>
                    <a:pt x="4135" y="7"/>
                  </a:lnTo>
                  <a:lnTo>
                    <a:pt x="4080" y="10"/>
                  </a:lnTo>
                  <a:lnTo>
                    <a:pt x="4025" y="15"/>
                  </a:lnTo>
                  <a:lnTo>
                    <a:pt x="3969" y="19"/>
                  </a:lnTo>
                  <a:lnTo>
                    <a:pt x="3915" y="25"/>
                  </a:lnTo>
                  <a:lnTo>
                    <a:pt x="3860" y="32"/>
                  </a:lnTo>
                  <a:lnTo>
                    <a:pt x="3805" y="40"/>
                  </a:lnTo>
                  <a:lnTo>
                    <a:pt x="3751" y="47"/>
                  </a:lnTo>
                  <a:lnTo>
                    <a:pt x="3697" y="57"/>
                  </a:lnTo>
                  <a:lnTo>
                    <a:pt x="3643" y="66"/>
                  </a:lnTo>
                  <a:lnTo>
                    <a:pt x="3590" y="77"/>
                  </a:lnTo>
                  <a:lnTo>
                    <a:pt x="3536" y="87"/>
                  </a:lnTo>
                  <a:lnTo>
                    <a:pt x="3483" y="100"/>
                  </a:lnTo>
                  <a:lnTo>
                    <a:pt x="3430" y="112"/>
                  </a:lnTo>
                  <a:lnTo>
                    <a:pt x="3377" y="126"/>
                  </a:lnTo>
                  <a:lnTo>
                    <a:pt x="3325" y="139"/>
                  </a:lnTo>
                  <a:lnTo>
                    <a:pt x="3272" y="154"/>
                  </a:lnTo>
                  <a:lnTo>
                    <a:pt x="3220" y="170"/>
                  </a:lnTo>
                  <a:lnTo>
                    <a:pt x="3168" y="185"/>
                  </a:lnTo>
                  <a:lnTo>
                    <a:pt x="3116" y="202"/>
                  </a:lnTo>
                  <a:lnTo>
                    <a:pt x="3066" y="219"/>
                  </a:lnTo>
                  <a:lnTo>
                    <a:pt x="3014" y="237"/>
                  </a:lnTo>
                  <a:lnTo>
                    <a:pt x="2963" y="257"/>
                  </a:lnTo>
                  <a:lnTo>
                    <a:pt x="2913" y="276"/>
                  </a:lnTo>
                  <a:lnTo>
                    <a:pt x="2863" y="296"/>
                  </a:lnTo>
                  <a:lnTo>
                    <a:pt x="2813" y="318"/>
                  </a:lnTo>
                  <a:lnTo>
                    <a:pt x="2764" y="339"/>
                  </a:lnTo>
                  <a:lnTo>
                    <a:pt x="2714" y="361"/>
                  </a:lnTo>
                  <a:lnTo>
                    <a:pt x="2666" y="385"/>
                  </a:lnTo>
                  <a:lnTo>
                    <a:pt x="2616" y="407"/>
                  </a:lnTo>
                  <a:lnTo>
                    <a:pt x="2568" y="432"/>
                  </a:lnTo>
                  <a:lnTo>
                    <a:pt x="2520" y="457"/>
                  </a:lnTo>
                  <a:lnTo>
                    <a:pt x="2472" y="482"/>
                  </a:lnTo>
                  <a:lnTo>
                    <a:pt x="2425" y="508"/>
                  </a:lnTo>
                  <a:lnTo>
                    <a:pt x="2377" y="535"/>
                  </a:lnTo>
                  <a:lnTo>
                    <a:pt x="2331" y="562"/>
                  </a:lnTo>
                  <a:lnTo>
                    <a:pt x="2284" y="589"/>
                  </a:lnTo>
                  <a:lnTo>
                    <a:pt x="2238" y="619"/>
                  </a:lnTo>
                  <a:lnTo>
                    <a:pt x="2192" y="647"/>
                  </a:lnTo>
                  <a:lnTo>
                    <a:pt x="2146" y="676"/>
                  </a:lnTo>
                  <a:lnTo>
                    <a:pt x="2102" y="707"/>
                  </a:lnTo>
                  <a:lnTo>
                    <a:pt x="2056" y="737"/>
                  </a:lnTo>
                  <a:lnTo>
                    <a:pt x="2012" y="769"/>
                  </a:lnTo>
                  <a:lnTo>
                    <a:pt x="1968" y="802"/>
                  </a:lnTo>
                  <a:lnTo>
                    <a:pt x="1925" y="834"/>
                  </a:lnTo>
                  <a:lnTo>
                    <a:pt x="1881" y="867"/>
                  </a:lnTo>
                  <a:lnTo>
                    <a:pt x="1839" y="901"/>
                  </a:lnTo>
                  <a:lnTo>
                    <a:pt x="1796" y="935"/>
                  </a:lnTo>
                  <a:lnTo>
                    <a:pt x="1754" y="970"/>
                  </a:lnTo>
                  <a:lnTo>
                    <a:pt x="1712" y="1005"/>
                  </a:lnTo>
                  <a:lnTo>
                    <a:pt x="1671" y="1042"/>
                  </a:lnTo>
                  <a:lnTo>
                    <a:pt x="1629" y="1078"/>
                  </a:lnTo>
                  <a:lnTo>
                    <a:pt x="1589" y="1115"/>
                  </a:lnTo>
                  <a:lnTo>
                    <a:pt x="1548" y="1152"/>
                  </a:lnTo>
                  <a:lnTo>
                    <a:pt x="1509" y="1191"/>
                  </a:lnTo>
                  <a:lnTo>
                    <a:pt x="1469" y="1229"/>
                  </a:lnTo>
                  <a:lnTo>
                    <a:pt x="1431" y="1268"/>
                  </a:lnTo>
                  <a:lnTo>
                    <a:pt x="1392" y="1307"/>
                  </a:lnTo>
                  <a:lnTo>
                    <a:pt x="1354" y="1348"/>
                  </a:lnTo>
                  <a:lnTo>
                    <a:pt x="1317" y="1389"/>
                  </a:lnTo>
                  <a:lnTo>
                    <a:pt x="1279" y="1430"/>
                  </a:lnTo>
                  <a:lnTo>
                    <a:pt x="1243" y="1471"/>
                  </a:lnTo>
                  <a:lnTo>
                    <a:pt x="1206" y="1513"/>
                  </a:lnTo>
                  <a:lnTo>
                    <a:pt x="1170" y="1556"/>
                  </a:lnTo>
                  <a:lnTo>
                    <a:pt x="1134" y="1599"/>
                  </a:lnTo>
                  <a:lnTo>
                    <a:pt x="1100" y="1642"/>
                  </a:lnTo>
                  <a:lnTo>
                    <a:pt x="1066" y="1686"/>
                  </a:lnTo>
                  <a:lnTo>
                    <a:pt x="1031" y="1731"/>
                  </a:lnTo>
                  <a:lnTo>
                    <a:pt x="998" y="1776"/>
                  </a:lnTo>
                  <a:lnTo>
                    <a:pt x="964" y="1821"/>
                  </a:lnTo>
                  <a:lnTo>
                    <a:pt x="932" y="1867"/>
                  </a:lnTo>
                  <a:lnTo>
                    <a:pt x="900" y="1914"/>
                  </a:lnTo>
                  <a:lnTo>
                    <a:pt x="868" y="1960"/>
                  </a:lnTo>
                  <a:lnTo>
                    <a:pt x="837" y="2007"/>
                  </a:lnTo>
                  <a:lnTo>
                    <a:pt x="805" y="2055"/>
                  </a:lnTo>
                  <a:lnTo>
                    <a:pt x="776" y="2102"/>
                  </a:lnTo>
                  <a:lnTo>
                    <a:pt x="746" y="2151"/>
                  </a:lnTo>
                  <a:lnTo>
                    <a:pt x="717" y="2200"/>
                  </a:lnTo>
                  <a:lnTo>
                    <a:pt x="688" y="2249"/>
                  </a:lnTo>
                  <a:lnTo>
                    <a:pt x="660" y="2299"/>
                  </a:lnTo>
                  <a:lnTo>
                    <a:pt x="632" y="2349"/>
                  </a:lnTo>
                  <a:lnTo>
                    <a:pt x="605" y="2399"/>
                  </a:lnTo>
                  <a:lnTo>
                    <a:pt x="579" y="2450"/>
                  </a:lnTo>
                  <a:lnTo>
                    <a:pt x="552" y="2502"/>
                  </a:lnTo>
                  <a:lnTo>
                    <a:pt x="527" y="2553"/>
                  </a:lnTo>
                  <a:lnTo>
                    <a:pt x="502" y="2605"/>
                  </a:lnTo>
                  <a:lnTo>
                    <a:pt x="477" y="2657"/>
                  </a:lnTo>
                  <a:lnTo>
                    <a:pt x="454" y="2710"/>
                  </a:lnTo>
                  <a:lnTo>
                    <a:pt x="431" y="2763"/>
                  </a:lnTo>
                  <a:lnTo>
                    <a:pt x="408" y="2816"/>
                  </a:lnTo>
                  <a:lnTo>
                    <a:pt x="385" y="2870"/>
                  </a:lnTo>
                  <a:lnTo>
                    <a:pt x="364" y="2923"/>
                  </a:lnTo>
                  <a:lnTo>
                    <a:pt x="343" y="2979"/>
                  </a:lnTo>
                  <a:lnTo>
                    <a:pt x="323" y="3033"/>
                  </a:lnTo>
                  <a:lnTo>
                    <a:pt x="302" y="3089"/>
                  </a:lnTo>
                  <a:lnTo>
                    <a:pt x="283" y="3144"/>
                  </a:lnTo>
                  <a:lnTo>
                    <a:pt x="265" y="3199"/>
                  </a:lnTo>
                  <a:lnTo>
                    <a:pt x="247" y="3256"/>
                  </a:lnTo>
                  <a:lnTo>
                    <a:pt x="229" y="3311"/>
                  </a:lnTo>
                  <a:lnTo>
                    <a:pt x="212" y="3369"/>
                  </a:lnTo>
                  <a:lnTo>
                    <a:pt x="196" y="3426"/>
                  </a:lnTo>
                  <a:lnTo>
                    <a:pt x="181" y="3483"/>
                  </a:lnTo>
                  <a:lnTo>
                    <a:pt x="166" y="3541"/>
                  </a:lnTo>
                  <a:lnTo>
                    <a:pt x="152" y="3599"/>
                  </a:lnTo>
                  <a:lnTo>
                    <a:pt x="137" y="3656"/>
                  </a:lnTo>
                  <a:lnTo>
                    <a:pt x="124" y="3715"/>
                  </a:lnTo>
                  <a:lnTo>
                    <a:pt x="112" y="3774"/>
                  </a:lnTo>
                  <a:lnTo>
                    <a:pt x="100" y="3833"/>
                  </a:lnTo>
                  <a:lnTo>
                    <a:pt x="89" y="3892"/>
                  </a:lnTo>
                  <a:lnTo>
                    <a:pt x="78" y="3951"/>
                  </a:lnTo>
                  <a:lnTo>
                    <a:pt x="68" y="4011"/>
                  </a:lnTo>
                  <a:lnTo>
                    <a:pt x="58" y="4071"/>
                  </a:lnTo>
                  <a:lnTo>
                    <a:pt x="50" y="4131"/>
                  </a:lnTo>
                  <a:lnTo>
                    <a:pt x="42" y="4192"/>
                  </a:lnTo>
                  <a:lnTo>
                    <a:pt x="35" y="4252"/>
                  </a:lnTo>
                  <a:lnTo>
                    <a:pt x="28" y="4313"/>
                  </a:lnTo>
                  <a:lnTo>
                    <a:pt x="22" y="4374"/>
                  </a:lnTo>
                  <a:lnTo>
                    <a:pt x="17" y="4437"/>
                  </a:lnTo>
                  <a:lnTo>
                    <a:pt x="13" y="4498"/>
                  </a:lnTo>
                  <a:lnTo>
                    <a:pt x="9" y="4560"/>
                  </a:lnTo>
                  <a:lnTo>
                    <a:pt x="6" y="4621"/>
                  </a:lnTo>
                  <a:lnTo>
                    <a:pt x="3" y="4684"/>
                  </a:lnTo>
                  <a:lnTo>
                    <a:pt x="1" y="4747"/>
                  </a:lnTo>
                  <a:lnTo>
                    <a:pt x="0" y="4809"/>
                  </a:lnTo>
                  <a:lnTo>
                    <a:pt x="0" y="4871"/>
                  </a:lnTo>
                  <a:lnTo>
                    <a:pt x="91" y="4871"/>
                  </a:lnTo>
                  <a:lnTo>
                    <a:pt x="91" y="4810"/>
                  </a:lnTo>
                  <a:lnTo>
                    <a:pt x="92" y="4749"/>
                  </a:lnTo>
                  <a:lnTo>
                    <a:pt x="94" y="4688"/>
                  </a:lnTo>
                  <a:lnTo>
                    <a:pt x="96" y="4627"/>
                  </a:lnTo>
                  <a:lnTo>
                    <a:pt x="100" y="4566"/>
                  </a:lnTo>
                  <a:lnTo>
                    <a:pt x="103" y="4506"/>
                  </a:lnTo>
                  <a:lnTo>
                    <a:pt x="108" y="4445"/>
                  </a:lnTo>
                  <a:lnTo>
                    <a:pt x="113" y="4385"/>
                  </a:lnTo>
                  <a:lnTo>
                    <a:pt x="119" y="4325"/>
                  </a:lnTo>
                  <a:lnTo>
                    <a:pt x="125" y="4266"/>
                  </a:lnTo>
                  <a:lnTo>
                    <a:pt x="132" y="4206"/>
                  </a:lnTo>
                  <a:lnTo>
                    <a:pt x="140" y="4147"/>
                  </a:lnTo>
                  <a:lnTo>
                    <a:pt x="149" y="4088"/>
                  </a:lnTo>
                  <a:lnTo>
                    <a:pt x="158" y="4030"/>
                  </a:lnTo>
                  <a:lnTo>
                    <a:pt x="168" y="3971"/>
                  </a:lnTo>
                  <a:lnTo>
                    <a:pt x="178" y="3912"/>
                  </a:lnTo>
                  <a:lnTo>
                    <a:pt x="189" y="3854"/>
                  </a:lnTo>
                  <a:lnTo>
                    <a:pt x="200" y="3797"/>
                  </a:lnTo>
                  <a:lnTo>
                    <a:pt x="212" y="3739"/>
                  </a:lnTo>
                  <a:lnTo>
                    <a:pt x="225" y="3682"/>
                  </a:lnTo>
                  <a:lnTo>
                    <a:pt x="240" y="3625"/>
                  </a:lnTo>
                  <a:lnTo>
                    <a:pt x="253" y="3568"/>
                  </a:lnTo>
                  <a:lnTo>
                    <a:pt x="268" y="3512"/>
                  </a:lnTo>
                  <a:lnTo>
                    <a:pt x="283" y="3456"/>
                  </a:lnTo>
                  <a:lnTo>
                    <a:pt x="299" y="3400"/>
                  </a:lnTo>
                  <a:lnTo>
                    <a:pt x="316" y="3344"/>
                  </a:lnTo>
                  <a:lnTo>
                    <a:pt x="333" y="3290"/>
                  </a:lnTo>
                  <a:lnTo>
                    <a:pt x="351" y="3234"/>
                  </a:lnTo>
                  <a:lnTo>
                    <a:pt x="369" y="3180"/>
                  </a:lnTo>
                  <a:lnTo>
                    <a:pt x="387" y="3126"/>
                  </a:lnTo>
                  <a:lnTo>
                    <a:pt x="407" y="3072"/>
                  </a:lnTo>
                  <a:lnTo>
                    <a:pt x="427" y="3018"/>
                  </a:lnTo>
                  <a:lnTo>
                    <a:pt x="448" y="2964"/>
                  </a:lnTo>
                  <a:lnTo>
                    <a:pt x="469" y="2912"/>
                  </a:lnTo>
                  <a:lnTo>
                    <a:pt x="491" y="2859"/>
                  </a:lnTo>
                  <a:lnTo>
                    <a:pt x="513" y="2807"/>
                  </a:lnTo>
                  <a:lnTo>
                    <a:pt x="535" y="2755"/>
                  </a:lnTo>
                  <a:lnTo>
                    <a:pt x="558" y="2703"/>
                  </a:lnTo>
                  <a:lnTo>
                    <a:pt x="583" y="2652"/>
                  </a:lnTo>
                  <a:lnTo>
                    <a:pt x="607" y="2601"/>
                  </a:lnTo>
                  <a:lnTo>
                    <a:pt x="632" y="2551"/>
                  </a:lnTo>
                  <a:lnTo>
                    <a:pt x="658" y="2501"/>
                  </a:lnTo>
                  <a:lnTo>
                    <a:pt x="684" y="2451"/>
                  </a:lnTo>
                  <a:lnTo>
                    <a:pt x="710" y="2402"/>
                  </a:lnTo>
                  <a:lnTo>
                    <a:pt x="738" y="2352"/>
                  </a:lnTo>
                  <a:lnTo>
                    <a:pt x="765" y="2304"/>
                  </a:lnTo>
                  <a:lnTo>
                    <a:pt x="793" y="2256"/>
                  </a:lnTo>
                  <a:lnTo>
                    <a:pt x="822" y="2208"/>
                  </a:lnTo>
                  <a:lnTo>
                    <a:pt x="851" y="2160"/>
                  </a:lnTo>
                  <a:lnTo>
                    <a:pt x="880" y="2114"/>
                  </a:lnTo>
                  <a:lnTo>
                    <a:pt x="910" y="2067"/>
                  </a:lnTo>
                  <a:lnTo>
                    <a:pt x="941" y="2021"/>
                  </a:lnTo>
                  <a:lnTo>
                    <a:pt x="971" y="1975"/>
                  </a:lnTo>
                  <a:lnTo>
                    <a:pt x="1003" y="1931"/>
                  </a:lnTo>
                  <a:lnTo>
                    <a:pt x="1035" y="1885"/>
                  </a:lnTo>
                  <a:lnTo>
                    <a:pt x="1068" y="1841"/>
                  </a:lnTo>
                  <a:lnTo>
                    <a:pt x="1101" y="1797"/>
                  </a:lnTo>
                  <a:lnTo>
                    <a:pt x="1134" y="1753"/>
                  </a:lnTo>
                  <a:lnTo>
                    <a:pt x="1168" y="1710"/>
                  </a:lnTo>
                  <a:lnTo>
                    <a:pt x="1202" y="1667"/>
                  </a:lnTo>
                  <a:lnTo>
                    <a:pt x="1237" y="1625"/>
                  </a:lnTo>
                  <a:lnTo>
                    <a:pt x="1272" y="1583"/>
                  </a:lnTo>
                  <a:lnTo>
                    <a:pt x="1307" y="1543"/>
                  </a:lnTo>
                  <a:lnTo>
                    <a:pt x="1344" y="1502"/>
                  </a:lnTo>
                  <a:lnTo>
                    <a:pt x="1380" y="1461"/>
                  </a:lnTo>
                  <a:lnTo>
                    <a:pt x="1417" y="1422"/>
                  </a:lnTo>
                  <a:lnTo>
                    <a:pt x="1454" y="1382"/>
                  </a:lnTo>
                  <a:lnTo>
                    <a:pt x="1492" y="1344"/>
                  </a:lnTo>
                  <a:lnTo>
                    <a:pt x="1530" y="1305"/>
                  </a:lnTo>
                  <a:lnTo>
                    <a:pt x="1569" y="1268"/>
                  </a:lnTo>
                  <a:lnTo>
                    <a:pt x="1608" y="1230"/>
                  </a:lnTo>
                  <a:lnTo>
                    <a:pt x="1646" y="1193"/>
                  </a:lnTo>
                  <a:lnTo>
                    <a:pt x="1687" y="1157"/>
                  </a:lnTo>
                  <a:lnTo>
                    <a:pt x="1726" y="1122"/>
                  </a:lnTo>
                  <a:lnTo>
                    <a:pt x="1767" y="1087"/>
                  </a:lnTo>
                  <a:lnTo>
                    <a:pt x="1808" y="1052"/>
                  </a:lnTo>
                  <a:lnTo>
                    <a:pt x="1849" y="1018"/>
                  </a:lnTo>
                  <a:lnTo>
                    <a:pt x="1891" y="984"/>
                  </a:lnTo>
                  <a:lnTo>
                    <a:pt x="1933" y="951"/>
                  </a:lnTo>
                  <a:lnTo>
                    <a:pt x="1975" y="918"/>
                  </a:lnTo>
                  <a:lnTo>
                    <a:pt x="2018" y="887"/>
                  </a:lnTo>
                  <a:lnTo>
                    <a:pt x="2061" y="855"/>
                  </a:lnTo>
                  <a:lnTo>
                    <a:pt x="2105" y="824"/>
                  </a:lnTo>
                  <a:lnTo>
                    <a:pt x="2149" y="794"/>
                  </a:lnTo>
                  <a:lnTo>
                    <a:pt x="2193" y="765"/>
                  </a:lnTo>
                  <a:lnTo>
                    <a:pt x="2238" y="735"/>
                  </a:lnTo>
                  <a:lnTo>
                    <a:pt x="2282" y="707"/>
                  </a:lnTo>
                  <a:lnTo>
                    <a:pt x="2328" y="679"/>
                  </a:lnTo>
                  <a:lnTo>
                    <a:pt x="2373" y="651"/>
                  </a:lnTo>
                  <a:lnTo>
                    <a:pt x="2419" y="625"/>
                  </a:lnTo>
                  <a:lnTo>
                    <a:pt x="2465" y="599"/>
                  </a:lnTo>
                  <a:lnTo>
                    <a:pt x="2512" y="573"/>
                  </a:lnTo>
                  <a:lnTo>
                    <a:pt x="2558" y="549"/>
                  </a:lnTo>
                  <a:lnTo>
                    <a:pt x="2605" y="525"/>
                  </a:lnTo>
                  <a:lnTo>
                    <a:pt x="2653" y="501"/>
                  </a:lnTo>
                  <a:lnTo>
                    <a:pt x="2700" y="477"/>
                  </a:lnTo>
                  <a:lnTo>
                    <a:pt x="2749" y="456"/>
                  </a:lnTo>
                  <a:lnTo>
                    <a:pt x="2797" y="434"/>
                  </a:lnTo>
                  <a:lnTo>
                    <a:pt x="2846" y="413"/>
                  </a:lnTo>
                  <a:lnTo>
                    <a:pt x="2894" y="392"/>
                  </a:lnTo>
                  <a:lnTo>
                    <a:pt x="2943" y="372"/>
                  </a:lnTo>
                  <a:lnTo>
                    <a:pt x="2993" y="353"/>
                  </a:lnTo>
                  <a:lnTo>
                    <a:pt x="3042" y="335"/>
                  </a:lnTo>
                  <a:lnTo>
                    <a:pt x="3093" y="317"/>
                  </a:lnTo>
                  <a:lnTo>
                    <a:pt x="3142" y="300"/>
                  </a:lnTo>
                  <a:lnTo>
                    <a:pt x="3193" y="284"/>
                  </a:lnTo>
                  <a:lnTo>
                    <a:pt x="3244" y="268"/>
                  </a:lnTo>
                  <a:lnTo>
                    <a:pt x="3295" y="252"/>
                  </a:lnTo>
                  <a:lnTo>
                    <a:pt x="3346" y="239"/>
                  </a:lnTo>
                  <a:lnTo>
                    <a:pt x="3397" y="224"/>
                  </a:lnTo>
                  <a:lnTo>
                    <a:pt x="3449" y="211"/>
                  </a:lnTo>
                  <a:lnTo>
                    <a:pt x="3501" y="199"/>
                  </a:lnTo>
                  <a:lnTo>
                    <a:pt x="3553" y="188"/>
                  </a:lnTo>
                  <a:lnTo>
                    <a:pt x="3605" y="176"/>
                  </a:lnTo>
                  <a:lnTo>
                    <a:pt x="3658" y="166"/>
                  </a:lnTo>
                  <a:lnTo>
                    <a:pt x="3710" y="157"/>
                  </a:lnTo>
                  <a:lnTo>
                    <a:pt x="3764" y="148"/>
                  </a:lnTo>
                  <a:lnTo>
                    <a:pt x="3817" y="140"/>
                  </a:lnTo>
                  <a:lnTo>
                    <a:pt x="3870" y="133"/>
                  </a:lnTo>
                  <a:lnTo>
                    <a:pt x="3924" y="127"/>
                  </a:lnTo>
                  <a:lnTo>
                    <a:pt x="3977" y="121"/>
                  </a:lnTo>
                  <a:lnTo>
                    <a:pt x="4032" y="116"/>
                  </a:lnTo>
                  <a:lnTo>
                    <a:pt x="4086" y="112"/>
                  </a:lnTo>
                  <a:lnTo>
                    <a:pt x="4140" y="109"/>
                  </a:lnTo>
                  <a:lnTo>
                    <a:pt x="4195" y="105"/>
                  </a:lnTo>
                  <a:lnTo>
                    <a:pt x="4250" y="103"/>
                  </a:lnTo>
                  <a:lnTo>
                    <a:pt x="4304" y="103"/>
                  </a:lnTo>
                  <a:lnTo>
                    <a:pt x="4359" y="102"/>
                  </a:lnTo>
                  <a:lnTo>
                    <a:pt x="4359" y="0"/>
                  </a:lnTo>
                  <a:close/>
                </a:path>
              </a:pathLst>
            </a:custGeom>
            <a:solidFill>
              <a:srgbClr val="008FE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hangingPunct="0"/>
              <a:endParaRPr lang="de-CH"/>
            </a:p>
          </p:txBody>
        </p:sp>
        <p:sp>
          <p:nvSpPr>
            <p:cNvPr id="53324" name="Freeform 8"/>
            <p:cNvSpPr>
              <a:spLocks/>
            </p:cNvSpPr>
            <p:nvPr/>
          </p:nvSpPr>
          <p:spPr bwMode="auto">
            <a:xfrm>
              <a:off x="1971" y="2827"/>
              <a:ext cx="485" cy="513"/>
            </a:xfrm>
            <a:custGeom>
              <a:avLst/>
              <a:gdLst>
                <a:gd name="T0" fmla="*/ 1 w 2905"/>
                <a:gd name="T1" fmla="*/ 11 h 3409"/>
                <a:gd name="T2" fmla="*/ 0 w 2905"/>
                <a:gd name="T3" fmla="*/ 12 h 3409"/>
                <a:gd name="T4" fmla="*/ 14 w 2905"/>
                <a:gd name="T5" fmla="*/ 0 h 3409"/>
                <a:gd name="T6" fmla="*/ 13 w 2905"/>
                <a:gd name="T7" fmla="*/ 0 h 3409"/>
                <a:gd name="T8" fmla="*/ 0 w 2905"/>
                <a:gd name="T9" fmla="*/ 11 h 3409"/>
                <a:gd name="T10" fmla="*/ 0 w 2905"/>
                <a:gd name="T11" fmla="*/ 12 h 3409"/>
                <a:gd name="T12" fmla="*/ 0 w 2905"/>
                <a:gd name="T13" fmla="*/ 11 h 3409"/>
                <a:gd name="T14" fmla="*/ 0 w 2905"/>
                <a:gd name="T15" fmla="*/ 11 h 3409"/>
                <a:gd name="T16" fmla="*/ 0 w 2905"/>
                <a:gd name="T17" fmla="*/ 12 h 3409"/>
                <a:gd name="T18" fmla="*/ 1 w 2905"/>
                <a:gd name="T19" fmla="*/ 11 h 340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905"/>
                <a:gd name="T31" fmla="*/ 0 h 3409"/>
                <a:gd name="T32" fmla="*/ 2905 w 2905"/>
                <a:gd name="T33" fmla="*/ 3409 h 3409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905" h="3409">
                  <a:moveTo>
                    <a:pt x="95" y="3357"/>
                  </a:moveTo>
                  <a:lnTo>
                    <a:pt x="85" y="3409"/>
                  </a:lnTo>
                  <a:lnTo>
                    <a:pt x="2905" y="69"/>
                  </a:lnTo>
                  <a:lnTo>
                    <a:pt x="2838" y="0"/>
                  </a:lnTo>
                  <a:lnTo>
                    <a:pt x="19" y="3339"/>
                  </a:lnTo>
                  <a:lnTo>
                    <a:pt x="9" y="3391"/>
                  </a:lnTo>
                  <a:lnTo>
                    <a:pt x="19" y="3339"/>
                  </a:lnTo>
                  <a:lnTo>
                    <a:pt x="0" y="3362"/>
                  </a:lnTo>
                  <a:lnTo>
                    <a:pt x="9" y="3391"/>
                  </a:lnTo>
                  <a:lnTo>
                    <a:pt x="95" y="3357"/>
                  </a:lnTo>
                  <a:close/>
                </a:path>
              </a:pathLst>
            </a:custGeom>
            <a:solidFill>
              <a:srgbClr val="DC2B1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hangingPunct="0"/>
              <a:endParaRPr lang="de-CH"/>
            </a:p>
          </p:txBody>
        </p:sp>
        <p:sp>
          <p:nvSpPr>
            <p:cNvPr id="53325" name="Freeform 9"/>
            <p:cNvSpPr>
              <a:spLocks/>
            </p:cNvSpPr>
            <p:nvPr/>
          </p:nvSpPr>
          <p:spPr bwMode="auto">
            <a:xfrm>
              <a:off x="1973" y="3332"/>
              <a:ext cx="133" cy="351"/>
            </a:xfrm>
            <a:custGeom>
              <a:avLst/>
              <a:gdLst>
                <a:gd name="T0" fmla="*/ 3 w 799"/>
                <a:gd name="T1" fmla="*/ 8 h 2329"/>
                <a:gd name="T2" fmla="*/ 4 w 799"/>
                <a:gd name="T3" fmla="*/ 8 h 2329"/>
                <a:gd name="T4" fmla="*/ 0 w 799"/>
                <a:gd name="T5" fmla="*/ 0 h 2329"/>
                <a:gd name="T6" fmla="*/ 0 w 799"/>
                <a:gd name="T7" fmla="*/ 0 h 2329"/>
                <a:gd name="T8" fmla="*/ 3 w 799"/>
                <a:gd name="T9" fmla="*/ 8 h 2329"/>
                <a:gd name="T10" fmla="*/ 3 w 799"/>
                <a:gd name="T11" fmla="*/ 8 h 2329"/>
                <a:gd name="T12" fmla="*/ 3 w 799"/>
                <a:gd name="T13" fmla="*/ 8 h 2329"/>
                <a:gd name="T14" fmla="*/ 3 w 799"/>
                <a:gd name="T15" fmla="*/ 8 h 2329"/>
                <a:gd name="T16" fmla="*/ 3 w 799"/>
                <a:gd name="T17" fmla="*/ 8 h 2329"/>
                <a:gd name="T18" fmla="*/ 3 w 799"/>
                <a:gd name="T19" fmla="*/ 8 h 232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799"/>
                <a:gd name="T31" fmla="*/ 0 h 2329"/>
                <a:gd name="T32" fmla="*/ 799 w 799"/>
                <a:gd name="T33" fmla="*/ 2329 h 2329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799" h="2329">
                  <a:moveTo>
                    <a:pt x="736" y="2211"/>
                  </a:moveTo>
                  <a:lnTo>
                    <a:pt x="799" y="2240"/>
                  </a:lnTo>
                  <a:lnTo>
                    <a:pt x="86" y="0"/>
                  </a:lnTo>
                  <a:lnTo>
                    <a:pt x="0" y="34"/>
                  </a:lnTo>
                  <a:lnTo>
                    <a:pt x="713" y="2274"/>
                  </a:lnTo>
                  <a:lnTo>
                    <a:pt x="777" y="2302"/>
                  </a:lnTo>
                  <a:lnTo>
                    <a:pt x="713" y="2274"/>
                  </a:lnTo>
                  <a:lnTo>
                    <a:pt x="731" y="2329"/>
                  </a:lnTo>
                  <a:lnTo>
                    <a:pt x="777" y="2302"/>
                  </a:lnTo>
                  <a:lnTo>
                    <a:pt x="736" y="2211"/>
                  </a:lnTo>
                  <a:close/>
                </a:path>
              </a:pathLst>
            </a:custGeom>
            <a:solidFill>
              <a:srgbClr val="DC2B1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hangingPunct="0"/>
              <a:endParaRPr lang="de-CH"/>
            </a:p>
          </p:txBody>
        </p:sp>
        <p:sp>
          <p:nvSpPr>
            <p:cNvPr id="53326" name="Freeform 10"/>
            <p:cNvSpPr>
              <a:spLocks/>
            </p:cNvSpPr>
            <p:nvPr/>
          </p:nvSpPr>
          <p:spPr bwMode="auto">
            <a:xfrm>
              <a:off x="2096" y="3323"/>
              <a:ext cx="663" cy="356"/>
            </a:xfrm>
            <a:custGeom>
              <a:avLst/>
              <a:gdLst>
                <a:gd name="T0" fmla="*/ 18 w 3980"/>
                <a:gd name="T1" fmla="*/ 0 h 2368"/>
                <a:gd name="T2" fmla="*/ 18 w 3980"/>
                <a:gd name="T3" fmla="*/ 0 h 2368"/>
                <a:gd name="T4" fmla="*/ 0 w 3980"/>
                <a:gd name="T5" fmla="*/ 8 h 2368"/>
                <a:gd name="T6" fmla="*/ 0 w 3980"/>
                <a:gd name="T7" fmla="*/ 8 h 2368"/>
                <a:gd name="T8" fmla="*/ 18 w 3980"/>
                <a:gd name="T9" fmla="*/ 0 h 2368"/>
                <a:gd name="T10" fmla="*/ 18 w 3980"/>
                <a:gd name="T11" fmla="*/ 0 h 236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980"/>
                <a:gd name="T19" fmla="*/ 0 h 2368"/>
                <a:gd name="T20" fmla="*/ 3980 w 3980"/>
                <a:gd name="T21" fmla="*/ 2368 h 236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980" h="2368">
                  <a:moveTo>
                    <a:pt x="3959" y="45"/>
                  </a:moveTo>
                  <a:lnTo>
                    <a:pt x="3938" y="0"/>
                  </a:lnTo>
                  <a:lnTo>
                    <a:pt x="0" y="2277"/>
                  </a:lnTo>
                  <a:lnTo>
                    <a:pt x="41" y="2368"/>
                  </a:lnTo>
                  <a:lnTo>
                    <a:pt x="3980" y="90"/>
                  </a:lnTo>
                  <a:lnTo>
                    <a:pt x="3959" y="45"/>
                  </a:lnTo>
                  <a:close/>
                </a:path>
              </a:pathLst>
            </a:custGeom>
            <a:solidFill>
              <a:srgbClr val="DC2B1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hangingPunct="0"/>
              <a:endParaRPr lang="de-CH"/>
            </a:p>
          </p:txBody>
        </p:sp>
        <p:sp>
          <p:nvSpPr>
            <p:cNvPr id="53327" name="Freeform 11"/>
            <p:cNvSpPr>
              <a:spLocks/>
            </p:cNvSpPr>
            <p:nvPr/>
          </p:nvSpPr>
          <p:spPr bwMode="auto">
            <a:xfrm>
              <a:off x="2401" y="3425"/>
              <a:ext cx="528" cy="322"/>
            </a:xfrm>
            <a:custGeom>
              <a:avLst/>
              <a:gdLst>
                <a:gd name="T0" fmla="*/ 14 w 3171"/>
                <a:gd name="T1" fmla="*/ 0 h 2138"/>
                <a:gd name="T2" fmla="*/ 14 w 3171"/>
                <a:gd name="T3" fmla="*/ 0 h 2138"/>
                <a:gd name="T4" fmla="*/ 0 w 3171"/>
                <a:gd name="T5" fmla="*/ 7 h 2138"/>
                <a:gd name="T6" fmla="*/ 0 w 3171"/>
                <a:gd name="T7" fmla="*/ 7 h 2138"/>
                <a:gd name="T8" fmla="*/ 15 w 3171"/>
                <a:gd name="T9" fmla="*/ 0 h 2138"/>
                <a:gd name="T10" fmla="*/ 14 w 3171"/>
                <a:gd name="T11" fmla="*/ 0 h 213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171"/>
                <a:gd name="T19" fmla="*/ 0 h 2138"/>
                <a:gd name="T20" fmla="*/ 3171 w 3171"/>
                <a:gd name="T21" fmla="*/ 2138 h 213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171" h="2138">
                  <a:moveTo>
                    <a:pt x="3147" y="43"/>
                  </a:moveTo>
                  <a:lnTo>
                    <a:pt x="3125" y="0"/>
                  </a:lnTo>
                  <a:lnTo>
                    <a:pt x="0" y="2049"/>
                  </a:lnTo>
                  <a:lnTo>
                    <a:pt x="45" y="2138"/>
                  </a:lnTo>
                  <a:lnTo>
                    <a:pt x="3171" y="87"/>
                  </a:lnTo>
                  <a:lnTo>
                    <a:pt x="3147" y="43"/>
                  </a:lnTo>
                  <a:close/>
                </a:path>
              </a:pathLst>
            </a:custGeom>
            <a:solidFill>
              <a:srgbClr val="DC2B1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hangingPunct="0"/>
              <a:endParaRPr lang="de-CH"/>
            </a:p>
          </p:txBody>
        </p:sp>
        <p:sp>
          <p:nvSpPr>
            <p:cNvPr id="53328" name="Freeform 12"/>
            <p:cNvSpPr>
              <a:spLocks/>
            </p:cNvSpPr>
            <p:nvPr/>
          </p:nvSpPr>
          <p:spPr bwMode="auto">
            <a:xfrm>
              <a:off x="2677" y="2901"/>
              <a:ext cx="356" cy="227"/>
            </a:xfrm>
            <a:custGeom>
              <a:avLst/>
              <a:gdLst>
                <a:gd name="T0" fmla="*/ 0 w 2136"/>
                <a:gd name="T1" fmla="*/ 0 h 1515"/>
                <a:gd name="T2" fmla="*/ 0 w 2136"/>
                <a:gd name="T3" fmla="*/ 0 h 1515"/>
                <a:gd name="T4" fmla="*/ 10 w 2136"/>
                <a:gd name="T5" fmla="*/ 5 h 1515"/>
                <a:gd name="T6" fmla="*/ 10 w 2136"/>
                <a:gd name="T7" fmla="*/ 5 h 1515"/>
                <a:gd name="T8" fmla="*/ 0 w 2136"/>
                <a:gd name="T9" fmla="*/ 0 h 1515"/>
                <a:gd name="T10" fmla="*/ 0 w 2136"/>
                <a:gd name="T11" fmla="*/ 0 h 1515"/>
                <a:gd name="T12" fmla="*/ 0 w 2136"/>
                <a:gd name="T13" fmla="*/ 0 h 1515"/>
                <a:gd name="T14" fmla="*/ 0 w 2136"/>
                <a:gd name="T15" fmla="*/ 0 h 1515"/>
                <a:gd name="T16" fmla="*/ 0 w 2136"/>
                <a:gd name="T17" fmla="*/ 0 h 1515"/>
                <a:gd name="T18" fmla="*/ 0 w 2136"/>
                <a:gd name="T19" fmla="*/ 0 h 151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136"/>
                <a:gd name="T31" fmla="*/ 0 h 1515"/>
                <a:gd name="T32" fmla="*/ 2136 w 2136"/>
                <a:gd name="T33" fmla="*/ 1515 h 1515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136" h="1515">
                  <a:moveTo>
                    <a:pt x="104" y="90"/>
                  </a:moveTo>
                  <a:lnTo>
                    <a:pt x="35" y="141"/>
                  </a:lnTo>
                  <a:lnTo>
                    <a:pt x="2090" y="1515"/>
                  </a:lnTo>
                  <a:lnTo>
                    <a:pt x="2136" y="1428"/>
                  </a:lnTo>
                  <a:lnTo>
                    <a:pt x="82" y="54"/>
                  </a:lnTo>
                  <a:lnTo>
                    <a:pt x="13" y="105"/>
                  </a:lnTo>
                  <a:lnTo>
                    <a:pt x="82" y="54"/>
                  </a:lnTo>
                  <a:lnTo>
                    <a:pt x="0" y="0"/>
                  </a:lnTo>
                  <a:lnTo>
                    <a:pt x="13" y="105"/>
                  </a:lnTo>
                  <a:lnTo>
                    <a:pt x="104" y="90"/>
                  </a:lnTo>
                  <a:close/>
                </a:path>
              </a:pathLst>
            </a:custGeom>
            <a:solidFill>
              <a:srgbClr val="DC2B1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hangingPunct="0"/>
              <a:endParaRPr lang="de-CH"/>
            </a:p>
          </p:txBody>
        </p:sp>
        <p:sp>
          <p:nvSpPr>
            <p:cNvPr id="53329" name="Freeform 13"/>
            <p:cNvSpPr>
              <a:spLocks/>
            </p:cNvSpPr>
            <p:nvPr/>
          </p:nvSpPr>
          <p:spPr bwMode="auto">
            <a:xfrm>
              <a:off x="2679" y="2913"/>
              <a:ext cx="75" cy="410"/>
            </a:xfrm>
            <a:custGeom>
              <a:avLst/>
              <a:gdLst>
                <a:gd name="T0" fmla="*/ 2 w 446"/>
                <a:gd name="T1" fmla="*/ 9 h 2717"/>
                <a:gd name="T2" fmla="*/ 2 w 446"/>
                <a:gd name="T3" fmla="*/ 9 h 2717"/>
                <a:gd name="T4" fmla="*/ 1 w 446"/>
                <a:gd name="T5" fmla="*/ 0 h 2717"/>
                <a:gd name="T6" fmla="*/ 0 w 446"/>
                <a:gd name="T7" fmla="*/ 0 h 2717"/>
                <a:gd name="T8" fmla="*/ 2 w 446"/>
                <a:gd name="T9" fmla="*/ 9 h 2717"/>
                <a:gd name="T10" fmla="*/ 2 w 446"/>
                <a:gd name="T11" fmla="*/ 9 h 271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46"/>
                <a:gd name="T19" fmla="*/ 0 h 2717"/>
                <a:gd name="T20" fmla="*/ 446 w 446"/>
                <a:gd name="T21" fmla="*/ 2717 h 271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46" h="2717">
                  <a:moveTo>
                    <a:pt x="402" y="2710"/>
                  </a:moveTo>
                  <a:lnTo>
                    <a:pt x="446" y="2702"/>
                  </a:lnTo>
                  <a:lnTo>
                    <a:pt x="91" y="0"/>
                  </a:lnTo>
                  <a:lnTo>
                    <a:pt x="0" y="15"/>
                  </a:lnTo>
                  <a:lnTo>
                    <a:pt x="356" y="2717"/>
                  </a:lnTo>
                  <a:lnTo>
                    <a:pt x="402" y="2710"/>
                  </a:lnTo>
                  <a:close/>
                </a:path>
              </a:pathLst>
            </a:custGeom>
            <a:solidFill>
              <a:srgbClr val="DC2B1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hangingPunct="0"/>
              <a:endParaRPr lang="de-CH"/>
            </a:p>
          </p:txBody>
        </p:sp>
      </p:grpSp>
      <p:sp>
        <p:nvSpPr>
          <p:cNvPr id="3546126" name="Freeform 14"/>
          <p:cNvSpPr>
            <a:spLocks/>
          </p:cNvSpPr>
          <p:nvPr/>
        </p:nvSpPr>
        <p:spPr bwMode="auto">
          <a:xfrm>
            <a:off x="4932363" y="4292600"/>
            <a:ext cx="360362" cy="298450"/>
          </a:xfrm>
          <a:custGeom>
            <a:avLst/>
            <a:gdLst>
              <a:gd name="T0" fmla="*/ 2147483647 w 1361"/>
              <a:gd name="T1" fmla="*/ 2147483647 h 1317"/>
              <a:gd name="T2" fmla="*/ 2147483647 w 1361"/>
              <a:gd name="T3" fmla="*/ 2147483647 h 1317"/>
              <a:gd name="T4" fmla="*/ 2147483647 w 1361"/>
              <a:gd name="T5" fmla="*/ 2147483647 h 1317"/>
              <a:gd name="T6" fmla="*/ 2147483647 w 1361"/>
              <a:gd name="T7" fmla="*/ 2147483647 h 1317"/>
              <a:gd name="T8" fmla="*/ 2147483647 w 1361"/>
              <a:gd name="T9" fmla="*/ 2147483647 h 1317"/>
              <a:gd name="T10" fmla="*/ 2147483647 w 1361"/>
              <a:gd name="T11" fmla="*/ 2147483647 h 1317"/>
              <a:gd name="T12" fmla="*/ 2147483647 w 1361"/>
              <a:gd name="T13" fmla="*/ 2147483647 h 1317"/>
              <a:gd name="T14" fmla="*/ 2147483647 w 1361"/>
              <a:gd name="T15" fmla="*/ 2147483647 h 1317"/>
              <a:gd name="T16" fmla="*/ 2147483647 w 1361"/>
              <a:gd name="T17" fmla="*/ 2147483647 h 1317"/>
              <a:gd name="T18" fmla="*/ 2147483647 w 1361"/>
              <a:gd name="T19" fmla="*/ 2147483647 h 1317"/>
              <a:gd name="T20" fmla="*/ 2147483647 w 1361"/>
              <a:gd name="T21" fmla="*/ 2147483647 h 1317"/>
              <a:gd name="T22" fmla="*/ 2147483647 w 1361"/>
              <a:gd name="T23" fmla="*/ 2147483647 h 1317"/>
              <a:gd name="T24" fmla="*/ 2147483647 w 1361"/>
              <a:gd name="T25" fmla="*/ 2147483647 h 1317"/>
              <a:gd name="T26" fmla="*/ 2147483647 w 1361"/>
              <a:gd name="T27" fmla="*/ 2147483647 h 1317"/>
              <a:gd name="T28" fmla="*/ 2147483647 w 1361"/>
              <a:gd name="T29" fmla="*/ 2147483647 h 1317"/>
              <a:gd name="T30" fmla="*/ 2147483647 w 1361"/>
              <a:gd name="T31" fmla="*/ 2147483647 h 1317"/>
              <a:gd name="T32" fmla="*/ 2147483647 w 1361"/>
              <a:gd name="T33" fmla="*/ 2147483647 h 1317"/>
              <a:gd name="T34" fmla="*/ 2147483647 w 1361"/>
              <a:gd name="T35" fmla="*/ 2147483647 h 1317"/>
              <a:gd name="T36" fmla="*/ 2147483647 w 1361"/>
              <a:gd name="T37" fmla="*/ 2147483647 h 1317"/>
              <a:gd name="T38" fmla="*/ 2147483647 w 1361"/>
              <a:gd name="T39" fmla="*/ 2147483647 h 1317"/>
              <a:gd name="T40" fmla="*/ 2147483647 w 1361"/>
              <a:gd name="T41" fmla="*/ 2147483647 h 1317"/>
              <a:gd name="T42" fmla="*/ 2147483647 w 1361"/>
              <a:gd name="T43" fmla="*/ 2147483647 h 1317"/>
              <a:gd name="T44" fmla="*/ 2147483647 w 1361"/>
              <a:gd name="T45" fmla="*/ 2147483647 h 1317"/>
              <a:gd name="T46" fmla="*/ 2147483647 w 1361"/>
              <a:gd name="T47" fmla="*/ 2147483647 h 1317"/>
              <a:gd name="T48" fmla="*/ 2147483647 w 1361"/>
              <a:gd name="T49" fmla="*/ 2147483647 h 1317"/>
              <a:gd name="T50" fmla="*/ 2147483647 w 1361"/>
              <a:gd name="T51" fmla="*/ 2147483647 h 1317"/>
              <a:gd name="T52" fmla="*/ 2147483647 w 1361"/>
              <a:gd name="T53" fmla="*/ 2147483647 h 1317"/>
              <a:gd name="T54" fmla="*/ 2147483647 w 1361"/>
              <a:gd name="T55" fmla="*/ 2147483647 h 1317"/>
              <a:gd name="T56" fmla="*/ 2147483647 w 1361"/>
              <a:gd name="T57" fmla="*/ 2147483647 h 1317"/>
              <a:gd name="T58" fmla="*/ 2147483647 w 1361"/>
              <a:gd name="T59" fmla="*/ 2147483647 h 1317"/>
              <a:gd name="T60" fmla="*/ 2147483647 w 1361"/>
              <a:gd name="T61" fmla="*/ 2147483647 h 1317"/>
              <a:gd name="T62" fmla="*/ 2147483647 w 1361"/>
              <a:gd name="T63" fmla="*/ 2147483647 h 1317"/>
              <a:gd name="T64" fmla="*/ 2147483647 w 1361"/>
              <a:gd name="T65" fmla="*/ 2147483647 h 1317"/>
              <a:gd name="T66" fmla="*/ 2147483647 w 1361"/>
              <a:gd name="T67" fmla="*/ 2147483647 h 1317"/>
              <a:gd name="T68" fmla="*/ 2147483647 w 1361"/>
              <a:gd name="T69" fmla="*/ 2147483647 h 1317"/>
              <a:gd name="T70" fmla="*/ 2147483647 w 1361"/>
              <a:gd name="T71" fmla="*/ 2147483647 h 1317"/>
              <a:gd name="T72" fmla="*/ 2147483647 w 1361"/>
              <a:gd name="T73" fmla="*/ 2147483647 h 1317"/>
              <a:gd name="T74" fmla="*/ 2147483647 w 1361"/>
              <a:gd name="T75" fmla="*/ 2147483647 h 1317"/>
              <a:gd name="T76" fmla="*/ 2079024276 w 1361"/>
              <a:gd name="T77" fmla="*/ 2147483647 h 1317"/>
              <a:gd name="T78" fmla="*/ 1652071980 w 1361"/>
              <a:gd name="T79" fmla="*/ 2147483647 h 1317"/>
              <a:gd name="T80" fmla="*/ 1206612811 w 1361"/>
              <a:gd name="T81" fmla="*/ 2147483647 h 1317"/>
              <a:gd name="T82" fmla="*/ 761081888 w 1361"/>
              <a:gd name="T83" fmla="*/ 2147483647 h 1317"/>
              <a:gd name="T84" fmla="*/ 315551891 w 1361"/>
              <a:gd name="T85" fmla="*/ 2147483647 h 1317"/>
              <a:gd name="T86" fmla="*/ 2147483647 w 1361"/>
              <a:gd name="T87" fmla="*/ 0 h 1317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w 1361"/>
              <a:gd name="T133" fmla="*/ 0 h 1317"/>
              <a:gd name="T134" fmla="*/ 1361 w 1361"/>
              <a:gd name="T135" fmla="*/ 1317 h 1317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T132" t="T133" r="T134" b="T135"/>
            <a:pathLst>
              <a:path w="1361" h="1317">
                <a:moveTo>
                  <a:pt x="1361" y="0"/>
                </a:moveTo>
                <a:lnTo>
                  <a:pt x="625" y="1317"/>
                </a:lnTo>
                <a:lnTo>
                  <a:pt x="624" y="1307"/>
                </a:lnTo>
                <a:lnTo>
                  <a:pt x="622" y="1296"/>
                </a:lnTo>
                <a:lnTo>
                  <a:pt x="621" y="1285"/>
                </a:lnTo>
                <a:lnTo>
                  <a:pt x="619" y="1275"/>
                </a:lnTo>
                <a:lnTo>
                  <a:pt x="618" y="1265"/>
                </a:lnTo>
                <a:lnTo>
                  <a:pt x="616" y="1254"/>
                </a:lnTo>
                <a:lnTo>
                  <a:pt x="614" y="1244"/>
                </a:lnTo>
                <a:lnTo>
                  <a:pt x="613" y="1233"/>
                </a:lnTo>
                <a:lnTo>
                  <a:pt x="611" y="1223"/>
                </a:lnTo>
                <a:lnTo>
                  <a:pt x="609" y="1213"/>
                </a:lnTo>
                <a:lnTo>
                  <a:pt x="607" y="1203"/>
                </a:lnTo>
                <a:lnTo>
                  <a:pt x="605" y="1193"/>
                </a:lnTo>
                <a:lnTo>
                  <a:pt x="603" y="1184"/>
                </a:lnTo>
                <a:lnTo>
                  <a:pt x="601" y="1173"/>
                </a:lnTo>
                <a:lnTo>
                  <a:pt x="599" y="1163"/>
                </a:lnTo>
                <a:lnTo>
                  <a:pt x="597" y="1153"/>
                </a:lnTo>
                <a:lnTo>
                  <a:pt x="594" y="1143"/>
                </a:lnTo>
                <a:lnTo>
                  <a:pt x="592" y="1134"/>
                </a:lnTo>
                <a:lnTo>
                  <a:pt x="590" y="1124"/>
                </a:lnTo>
                <a:lnTo>
                  <a:pt x="587" y="1114"/>
                </a:lnTo>
                <a:lnTo>
                  <a:pt x="585" y="1104"/>
                </a:lnTo>
                <a:lnTo>
                  <a:pt x="582" y="1094"/>
                </a:lnTo>
                <a:lnTo>
                  <a:pt x="580" y="1085"/>
                </a:lnTo>
                <a:lnTo>
                  <a:pt x="577" y="1075"/>
                </a:lnTo>
                <a:lnTo>
                  <a:pt x="574" y="1066"/>
                </a:lnTo>
                <a:lnTo>
                  <a:pt x="572" y="1057"/>
                </a:lnTo>
                <a:lnTo>
                  <a:pt x="568" y="1047"/>
                </a:lnTo>
                <a:lnTo>
                  <a:pt x="565" y="1038"/>
                </a:lnTo>
                <a:lnTo>
                  <a:pt x="562" y="1029"/>
                </a:lnTo>
                <a:lnTo>
                  <a:pt x="559" y="1019"/>
                </a:lnTo>
                <a:lnTo>
                  <a:pt x="556" y="1009"/>
                </a:lnTo>
                <a:lnTo>
                  <a:pt x="553" y="1000"/>
                </a:lnTo>
                <a:lnTo>
                  <a:pt x="550" y="991"/>
                </a:lnTo>
                <a:lnTo>
                  <a:pt x="547" y="982"/>
                </a:lnTo>
                <a:lnTo>
                  <a:pt x="543" y="973"/>
                </a:lnTo>
                <a:lnTo>
                  <a:pt x="540" y="964"/>
                </a:lnTo>
                <a:lnTo>
                  <a:pt x="537" y="955"/>
                </a:lnTo>
                <a:lnTo>
                  <a:pt x="533" y="946"/>
                </a:lnTo>
                <a:lnTo>
                  <a:pt x="530" y="937"/>
                </a:lnTo>
                <a:lnTo>
                  <a:pt x="527" y="928"/>
                </a:lnTo>
                <a:lnTo>
                  <a:pt x="523" y="919"/>
                </a:lnTo>
                <a:lnTo>
                  <a:pt x="519" y="910"/>
                </a:lnTo>
                <a:lnTo>
                  <a:pt x="516" y="902"/>
                </a:lnTo>
                <a:lnTo>
                  <a:pt x="512" y="893"/>
                </a:lnTo>
                <a:lnTo>
                  <a:pt x="508" y="884"/>
                </a:lnTo>
                <a:lnTo>
                  <a:pt x="504" y="876"/>
                </a:lnTo>
                <a:lnTo>
                  <a:pt x="501" y="867"/>
                </a:lnTo>
                <a:lnTo>
                  <a:pt x="497" y="859"/>
                </a:lnTo>
                <a:lnTo>
                  <a:pt x="493" y="850"/>
                </a:lnTo>
                <a:lnTo>
                  <a:pt x="489" y="842"/>
                </a:lnTo>
                <a:lnTo>
                  <a:pt x="483" y="833"/>
                </a:lnTo>
                <a:lnTo>
                  <a:pt x="479" y="825"/>
                </a:lnTo>
                <a:lnTo>
                  <a:pt x="475" y="816"/>
                </a:lnTo>
                <a:lnTo>
                  <a:pt x="471" y="808"/>
                </a:lnTo>
                <a:lnTo>
                  <a:pt x="467" y="800"/>
                </a:lnTo>
                <a:lnTo>
                  <a:pt x="462" y="791"/>
                </a:lnTo>
                <a:lnTo>
                  <a:pt x="458" y="783"/>
                </a:lnTo>
                <a:lnTo>
                  <a:pt x="453" y="775"/>
                </a:lnTo>
                <a:lnTo>
                  <a:pt x="449" y="767"/>
                </a:lnTo>
                <a:lnTo>
                  <a:pt x="444" y="760"/>
                </a:lnTo>
                <a:lnTo>
                  <a:pt x="440" y="752"/>
                </a:lnTo>
                <a:lnTo>
                  <a:pt x="435" y="744"/>
                </a:lnTo>
                <a:lnTo>
                  <a:pt x="430" y="736"/>
                </a:lnTo>
                <a:lnTo>
                  <a:pt x="425" y="728"/>
                </a:lnTo>
                <a:lnTo>
                  <a:pt x="420" y="720"/>
                </a:lnTo>
                <a:lnTo>
                  <a:pt x="416" y="712"/>
                </a:lnTo>
                <a:lnTo>
                  <a:pt x="411" y="704"/>
                </a:lnTo>
                <a:lnTo>
                  <a:pt x="406" y="696"/>
                </a:lnTo>
                <a:lnTo>
                  <a:pt x="399" y="689"/>
                </a:lnTo>
                <a:lnTo>
                  <a:pt x="394" y="682"/>
                </a:lnTo>
                <a:lnTo>
                  <a:pt x="389" y="674"/>
                </a:lnTo>
                <a:lnTo>
                  <a:pt x="384" y="667"/>
                </a:lnTo>
                <a:lnTo>
                  <a:pt x="379" y="659"/>
                </a:lnTo>
                <a:lnTo>
                  <a:pt x="373" y="651"/>
                </a:lnTo>
                <a:lnTo>
                  <a:pt x="368" y="644"/>
                </a:lnTo>
                <a:lnTo>
                  <a:pt x="362" y="636"/>
                </a:lnTo>
                <a:lnTo>
                  <a:pt x="357" y="629"/>
                </a:lnTo>
                <a:lnTo>
                  <a:pt x="351" y="622"/>
                </a:lnTo>
                <a:lnTo>
                  <a:pt x="346" y="615"/>
                </a:lnTo>
                <a:lnTo>
                  <a:pt x="340" y="608"/>
                </a:lnTo>
                <a:lnTo>
                  <a:pt x="334" y="600"/>
                </a:lnTo>
                <a:lnTo>
                  <a:pt x="329" y="593"/>
                </a:lnTo>
                <a:lnTo>
                  <a:pt x="323" y="587"/>
                </a:lnTo>
                <a:lnTo>
                  <a:pt x="316" y="580"/>
                </a:lnTo>
                <a:lnTo>
                  <a:pt x="310" y="572"/>
                </a:lnTo>
                <a:lnTo>
                  <a:pt x="304" y="565"/>
                </a:lnTo>
                <a:lnTo>
                  <a:pt x="298" y="558"/>
                </a:lnTo>
                <a:lnTo>
                  <a:pt x="292" y="551"/>
                </a:lnTo>
                <a:lnTo>
                  <a:pt x="286" y="545"/>
                </a:lnTo>
                <a:lnTo>
                  <a:pt x="279" y="538"/>
                </a:lnTo>
                <a:lnTo>
                  <a:pt x="273" y="531"/>
                </a:lnTo>
                <a:lnTo>
                  <a:pt x="267" y="524"/>
                </a:lnTo>
                <a:lnTo>
                  <a:pt x="261" y="519"/>
                </a:lnTo>
                <a:lnTo>
                  <a:pt x="254" y="512"/>
                </a:lnTo>
                <a:lnTo>
                  <a:pt x="248" y="505"/>
                </a:lnTo>
                <a:lnTo>
                  <a:pt x="241" y="498"/>
                </a:lnTo>
                <a:lnTo>
                  <a:pt x="233" y="492"/>
                </a:lnTo>
                <a:lnTo>
                  <a:pt x="227" y="486"/>
                </a:lnTo>
                <a:lnTo>
                  <a:pt x="220" y="479"/>
                </a:lnTo>
                <a:lnTo>
                  <a:pt x="213" y="473"/>
                </a:lnTo>
                <a:lnTo>
                  <a:pt x="207" y="467"/>
                </a:lnTo>
                <a:lnTo>
                  <a:pt x="200" y="460"/>
                </a:lnTo>
                <a:lnTo>
                  <a:pt x="193" y="454"/>
                </a:lnTo>
                <a:lnTo>
                  <a:pt x="186" y="449"/>
                </a:lnTo>
                <a:lnTo>
                  <a:pt x="179" y="442"/>
                </a:lnTo>
                <a:lnTo>
                  <a:pt x="172" y="436"/>
                </a:lnTo>
                <a:lnTo>
                  <a:pt x="165" y="429"/>
                </a:lnTo>
                <a:lnTo>
                  <a:pt x="157" y="424"/>
                </a:lnTo>
                <a:lnTo>
                  <a:pt x="149" y="418"/>
                </a:lnTo>
                <a:lnTo>
                  <a:pt x="142" y="412"/>
                </a:lnTo>
                <a:lnTo>
                  <a:pt x="135" y="406"/>
                </a:lnTo>
                <a:lnTo>
                  <a:pt x="127" y="400"/>
                </a:lnTo>
                <a:lnTo>
                  <a:pt x="120" y="394"/>
                </a:lnTo>
                <a:lnTo>
                  <a:pt x="112" y="389"/>
                </a:lnTo>
                <a:lnTo>
                  <a:pt x="105" y="383"/>
                </a:lnTo>
                <a:lnTo>
                  <a:pt x="97" y="377"/>
                </a:lnTo>
                <a:lnTo>
                  <a:pt x="89" y="372"/>
                </a:lnTo>
                <a:lnTo>
                  <a:pt x="82" y="366"/>
                </a:lnTo>
                <a:lnTo>
                  <a:pt x="74" y="360"/>
                </a:lnTo>
                <a:lnTo>
                  <a:pt x="65" y="356"/>
                </a:lnTo>
                <a:lnTo>
                  <a:pt x="57" y="350"/>
                </a:lnTo>
                <a:lnTo>
                  <a:pt x="49" y="344"/>
                </a:lnTo>
                <a:lnTo>
                  <a:pt x="41" y="339"/>
                </a:lnTo>
                <a:lnTo>
                  <a:pt x="33" y="334"/>
                </a:lnTo>
                <a:lnTo>
                  <a:pt x="25" y="329"/>
                </a:lnTo>
                <a:lnTo>
                  <a:pt x="17" y="323"/>
                </a:lnTo>
                <a:lnTo>
                  <a:pt x="9" y="318"/>
                </a:lnTo>
                <a:lnTo>
                  <a:pt x="0" y="313"/>
                </a:lnTo>
                <a:lnTo>
                  <a:pt x="1361" y="0"/>
                </a:lnTo>
                <a:close/>
              </a:path>
            </a:pathLst>
          </a:custGeom>
          <a:solidFill>
            <a:srgbClr val="1F1A17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de-CH"/>
          </a:p>
        </p:txBody>
      </p:sp>
      <p:sp>
        <p:nvSpPr>
          <p:cNvPr id="3546127" name="Freeform 15"/>
          <p:cNvSpPr>
            <a:spLocks/>
          </p:cNvSpPr>
          <p:nvPr/>
        </p:nvSpPr>
        <p:spPr bwMode="auto">
          <a:xfrm>
            <a:off x="3870325" y="4384675"/>
            <a:ext cx="1257300" cy="901700"/>
          </a:xfrm>
          <a:custGeom>
            <a:avLst/>
            <a:gdLst>
              <a:gd name="T0" fmla="*/ 983542046 w 4749"/>
              <a:gd name="T1" fmla="*/ 2147483647 h 3780"/>
              <a:gd name="T2" fmla="*/ 1948509206 w 4749"/>
              <a:gd name="T3" fmla="*/ 2147483647 h 3780"/>
              <a:gd name="T4" fmla="*/ 2147483647 w 4749"/>
              <a:gd name="T5" fmla="*/ 2147483647 h 3780"/>
              <a:gd name="T6" fmla="*/ 2147483647 w 4749"/>
              <a:gd name="T7" fmla="*/ 0 h 3780"/>
              <a:gd name="T8" fmla="*/ 0 w 4749"/>
              <a:gd name="T9" fmla="*/ 2147483647 h 3780"/>
              <a:gd name="T10" fmla="*/ 983542046 w 4749"/>
              <a:gd name="T11" fmla="*/ 2147483647 h 378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4749"/>
              <a:gd name="T19" fmla="*/ 0 h 3780"/>
              <a:gd name="T20" fmla="*/ 4749 w 4749"/>
              <a:gd name="T21" fmla="*/ 3780 h 378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4749" h="3780">
                <a:moveTo>
                  <a:pt x="53" y="3696"/>
                </a:moveTo>
                <a:lnTo>
                  <a:pt x="105" y="3780"/>
                </a:lnTo>
                <a:lnTo>
                  <a:pt x="4749" y="168"/>
                </a:lnTo>
                <a:lnTo>
                  <a:pt x="4645" y="0"/>
                </a:lnTo>
                <a:lnTo>
                  <a:pt x="0" y="3612"/>
                </a:lnTo>
                <a:lnTo>
                  <a:pt x="53" y="3696"/>
                </a:lnTo>
                <a:close/>
              </a:path>
            </a:pathLst>
          </a:custGeom>
          <a:solidFill>
            <a:srgbClr val="1F1A17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de-CH"/>
          </a:p>
        </p:txBody>
      </p:sp>
      <p:sp useBgFill="1">
        <p:nvSpPr>
          <p:cNvPr id="3546128" name="Rectangle 16"/>
          <p:cNvSpPr>
            <a:spLocks noChangeArrowheads="1"/>
          </p:cNvSpPr>
          <p:nvPr/>
        </p:nvSpPr>
        <p:spPr bwMode="auto">
          <a:xfrm>
            <a:off x="1763713" y="3429000"/>
            <a:ext cx="3816350" cy="3313113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de-CH"/>
          </a:p>
        </p:txBody>
      </p:sp>
      <p:sp>
        <p:nvSpPr>
          <p:cNvPr id="53255" name="Rectangle 17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Orientation Normalization</a:t>
            </a:r>
          </a:p>
        </p:txBody>
      </p:sp>
      <p:sp>
        <p:nvSpPr>
          <p:cNvPr id="3546130" name="Rectangle 18"/>
          <p:cNvSpPr>
            <a:spLocks noGrp="1" noRot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smtClean="0"/>
              <a:t>Compute orientation histogram</a:t>
            </a:r>
          </a:p>
          <a:p>
            <a:pPr eaLnBrk="1" hangingPunct="1"/>
            <a:r>
              <a:rPr lang="en-US" smtClean="0"/>
              <a:t>Select dominant orientation</a:t>
            </a:r>
          </a:p>
          <a:p>
            <a:pPr eaLnBrk="1" hangingPunct="1"/>
            <a:r>
              <a:rPr lang="en-US" smtClean="0"/>
              <a:t>Normalize: rotate to fixed orientation </a:t>
            </a:r>
          </a:p>
        </p:txBody>
      </p:sp>
      <p:grpSp>
        <p:nvGrpSpPr>
          <p:cNvPr id="3" name="Group 19"/>
          <p:cNvGrpSpPr>
            <a:grpSpLocks/>
          </p:cNvGrpSpPr>
          <p:nvPr/>
        </p:nvGrpSpPr>
        <p:grpSpPr bwMode="auto">
          <a:xfrm>
            <a:off x="6084888" y="4652963"/>
            <a:ext cx="2608262" cy="1690687"/>
            <a:chOff x="3787" y="2931"/>
            <a:chExt cx="1643" cy="1065"/>
          </a:xfrm>
        </p:grpSpPr>
        <p:sp>
          <p:nvSpPr>
            <p:cNvPr id="53277" name="Freeform 20"/>
            <p:cNvSpPr>
              <a:spLocks/>
            </p:cNvSpPr>
            <p:nvPr/>
          </p:nvSpPr>
          <p:spPr bwMode="auto">
            <a:xfrm>
              <a:off x="3860" y="2931"/>
              <a:ext cx="1446" cy="15"/>
            </a:xfrm>
            <a:custGeom>
              <a:avLst/>
              <a:gdLst>
                <a:gd name="T0" fmla="*/ 40 w 8674"/>
                <a:gd name="T1" fmla="*/ 0 h 103"/>
                <a:gd name="T2" fmla="*/ 40 w 8674"/>
                <a:gd name="T3" fmla="*/ 0 h 103"/>
                <a:gd name="T4" fmla="*/ 0 w 8674"/>
                <a:gd name="T5" fmla="*/ 0 h 103"/>
                <a:gd name="T6" fmla="*/ 0 w 8674"/>
                <a:gd name="T7" fmla="*/ 0 h 103"/>
                <a:gd name="T8" fmla="*/ 40 w 8674"/>
                <a:gd name="T9" fmla="*/ 0 h 103"/>
                <a:gd name="T10" fmla="*/ 40 w 8674"/>
                <a:gd name="T11" fmla="*/ 0 h 103"/>
                <a:gd name="T12" fmla="*/ 40 w 8674"/>
                <a:gd name="T13" fmla="*/ 0 h 103"/>
                <a:gd name="T14" fmla="*/ 40 w 8674"/>
                <a:gd name="T15" fmla="*/ 0 h 103"/>
                <a:gd name="T16" fmla="*/ 40 w 8674"/>
                <a:gd name="T17" fmla="*/ 0 h 103"/>
                <a:gd name="T18" fmla="*/ 40 w 8674"/>
                <a:gd name="T19" fmla="*/ 0 h 10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8674"/>
                <a:gd name="T31" fmla="*/ 0 h 103"/>
                <a:gd name="T32" fmla="*/ 8674 w 8674"/>
                <a:gd name="T33" fmla="*/ 103 h 103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8674" h="103">
                  <a:moveTo>
                    <a:pt x="8674" y="52"/>
                  </a:moveTo>
                  <a:lnTo>
                    <a:pt x="8629" y="0"/>
                  </a:lnTo>
                  <a:lnTo>
                    <a:pt x="0" y="0"/>
                  </a:lnTo>
                  <a:lnTo>
                    <a:pt x="0" y="103"/>
                  </a:lnTo>
                  <a:lnTo>
                    <a:pt x="8629" y="103"/>
                  </a:lnTo>
                  <a:lnTo>
                    <a:pt x="8582" y="52"/>
                  </a:lnTo>
                  <a:lnTo>
                    <a:pt x="8674" y="52"/>
                  </a:lnTo>
                  <a:lnTo>
                    <a:pt x="8674" y="0"/>
                  </a:lnTo>
                  <a:lnTo>
                    <a:pt x="8629" y="0"/>
                  </a:lnTo>
                  <a:lnTo>
                    <a:pt x="8674" y="52"/>
                  </a:lnTo>
                  <a:close/>
                </a:path>
              </a:pathLst>
            </a:custGeom>
            <a:solidFill>
              <a:srgbClr val="1F1A1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hangingPunct="0"/>
              <a:endParaRPr lang="de-CH"/>
            </a:p>
          </p:txBody>
        </p:sp>
        <p:sp>
          <p:nvSpPr>
            <p:cNvPr id="53278" name="Freeform 21"/>
            <p:cNvSpPr>
              <a:spLocks/>
            </p:cNvSpPr>
            <p:nvPr/>
          </p:nvSpPr>
          <p:spPr bwMode="auto">
            <a:xfrm>
              <a:off x="5291" y="2939"/>
              <a:ext cx="15" cy="794"/>
            </a:xfrm>
            <a:custGeom>
              <a:avLst/>
              <a:gdLst>
                <a:gd name="T0" fmla="*/ 0 w 92"/>
                <a:gd name="T1" fmla="*/ 16 h 5560"/>
                <a:gd name="T2" fmla="*/ 0 w 92"/>
                <a:gd name="T3" fmla="*/ 16 h 5560"/>
                <a:gd name="T4" fmla="*/ 0 w 92"/>
                <a:gd name="T5" fmla="*/ 0 h 5560"/>
                <a:gd name="T6" fmla="*/ 0 w 92"/>
                <a:gd name="T7" fmla="*/ 0 h 5560"/>
                <a:gd name="T8" fmla="*/ 0 w 92"/>
                <a:gd name="T9" fmla="*/ 16 h 5560"/>
                <a:gd name="T10" fmla="*/ 0 w 92"/>
                <a:gd name="T11" fmla="*/ 16 h 5560"/>
                <a:gd name="T12" fmla="*/ 0 w 92"/>
                <a:gd name="T13" fmla="*/ 16 h 5560"/>
                <a:gd name="T14" fmla="*/ 0 w 92"/>
                <a:gd name="T15" fmla="*/ 16 h 5560"/>
                <a:gd name="T16" fmla="*/ 0 w 92"/>
                <a:gd name="T17" fmla="*/ 16 h 5560"/>
                <a:gd name="T18" fmla="*/ 0 w 92"/>
                <a:gd name="T19" fmla="*/ 16 h 55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92"/>
                <a:gd name="T31" fmla="*/ 0 h 5560"/>
                <a:gd name="T32" fmla="*/ 92 w 92"/>
                <a:gd name="T33" fmla="*/ 5560 h 55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92" h="5560">
                  <a:moveTo>
                    <a:pt x="47" y="5560"/>
                  </a:moveTo>
                  <a:lnTo>
                    <a:pt x="92" y="5509"/>
                  </a:lnTo>
                  <a:lnTo>
                    <a:pt x="92" y="0"/>
                  </a:lnTo>
                  <a:lnTo>
                    <a:pt x="0" y="0"/>
                  </a:lnTo>
                  <a:lnTo>
                    <a:pt x="0" y="5509"/>
                  </a:lnTo>
                  <a:lnTo>
                    <a:pt x="47" y="5458"/>
                  </a:lnTo>
                  <a:lnTo>
                    <a:pt x="47" y="5560"/>
                  </a:lnTo>
                  <a:lnTo>
                    <a:pt x="92" y="5560"/>
                  </a:lnTo>
                  <a:lnTo>
                    <a:pt x="92" y="5509"/>
                  </a:lnTo>
                  <a:lnTo>
                    <a:pt x="47" y="5560"/>
                  </a:lnTo>
                  <a:close/>
                </a:path>
              </a:pathLst>
            </a:custGeom>
            <a:solidFill>
              <a:srgbClr val="1F1A1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hangingPunct="0"/>
              <a:endParaRPr lang="de-CH"/>
            </a:p>
          </p:txBody>
        </p:sp>
        <p:sp>
          <p:nvSpPr>
            <p:cNvPr id="53279" name="Freeform 22"/>
            <p:cNvSpPr>
              <a:spLocks/>
            </p:cNvSpPr>
            <p:nvPr/>
          </p:nvSpPr>
          <p:spPr bwMode="auto">
            <a:xfrm>
              <a:off x="3853" y="3718"/>
              <a:ext cx="1445" cy="15"/>
            </a:xfrm>
            <a:custGeom>
              <a:avLst/>
              <a:gdLst>
                <a:gd name="T0" fmla="*/ 0 w 8674"/>
                <a:gd name="T1" fmla="*/ 0 h 102"/>
                <a:gd name="T2" fmla="*/ 0 w 8674"/>
                <a:gd name="T3" fmla="*/ 0 h 102"/>
                <a:gd name="T4" fmla="*/ 40 w 8674"/>
                <a:gd name="T5" fmla="*/ 0 h 102"/>
                <a:gd name="T6" fmla="*/ 40 w 8674"/>
                <a:gd name="T7" fmla="*/ 0 h 102"/>
                <a:gd name="T8" fmla="*/ 0 w 8674"/>
                <a:gd name="T9" fmla="*/ 0 h 102"/>
                <a:gd name="T10" fmla="*/ 0 w 8674"/>
                <a:gd name="T11" fmla="*/ 0 h 102"/>
                <a:gd name="T12" fmla="*/ 0 w 8674"/>
                <a:gd name="T13" fmla="*/ 0 h 102"/>
                <a:gd name="T14" fmla="*/ 0 w 8674"/>
                <a:gd name="T15" fmla="*/ 0 h 102"/>
                <a:gd name="T16" fmla="*/ 0 w 8674"/>
                <a:gd name="T17" fmla="*/ 0 h 102"/>
                <a:gd name="T18" fmla="*/ 0 w 8674"/>
                <a:gd name="T19" fmla="*/ 0 h 10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8674"/>
                <a:gd name="T31" fmla="*/ 0 h 102"/>
                <a:gd name="T32" fmla="*/ 8674 w 8674"/>
                <a:gd name="T33" fmla="*/ 102 h 102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8674" h="102">
                  <a:moveTo>
                    <a:pt x="0" y="51"/>
                  </a:moveTo>
                  <a:lnTo>
                    <a:pt x="45" y="102"/>
                  </a:lnTo>
                  <a:lnTo>
                    <a:pt x="8674" y="102"/>
                  </a:lnTo>
                  <a:lnTo>
                    <a:pt x="8674" y="0"/>
                  </a:lnTo>
                  <a:lnTo>
                    <a:pt x="45" y="0"/>
                  </a:lnTo>
                  <a:lnTo>
                    <a:pt x="91" y="51"/>
                  </a:lnTo>
                  <a:lnTo>
                    <a:pt x="0" y="51"/>
                  </a:lnTo>
                  <a:lnTo>
                    <a:pt x="0" y="102"/>
                  </a:lnTo>
                  <a:lnTo>
                    <a:pt x="45" y="102"/>
                  </a:lnTo>
                  <a:lnTo>
                    <a:pt x="0" y="51"/>
                  </a:lnTo>
                  <a:close/>
                </a:path>
              </a:pathLst>
            </a:custGeom>
            <a:solidFill>
              <a:srgbClr val="1F1A1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hangingPunct="0"/>
              <a:endParaRPr lang="de-CH"/>
            </a:p>
          </p:txBody>
        </p:sp>
        <p:sp>
          <p:nvSpPr>
            <p:cNvPr id="53280" name="Freeform 23"/>
            <p:cNvSpPr>
              <a:spLocks/>
            </p:cNvSpPr>
            <p:nvPr/>
          </p:nvSpPr>
          <p:spPr bwMode="auto">
            <a:xfrm>
              <a:off x="3853" y="2931"/>
              <a:ext cx="15" cy="795"/>
            </a:xfrm>
            <a:custGeom>
              <a:avLst/>
              <a:gdLst>
                <a:gd name="T0" fmla="*/ 0 w 91"/>
                <a:gd name="T1" fmla="*/ 0 h 5561"/>
                <a:gd name="T2" fmla="*/ 0 w 91"/>
                <a:gd name="T3" fmla="*/ 0 h 5561"/>
                <a:gd name="T4" fmla="*/ 0 w 91"/>
                <a:gd name="T5" fmla="*/ 16 h 5561"/>
                <a:gd name="T6" fmla="*/ 0 w 91"/>
                <a:gd name="T7" fmla="*/ 16 h 5561"/>
                <a:gd name="T8" fmla="*/ 0 w 91"/>
                <a:gd name="T9" fmla="*/ 0 h 5561"/>
                <a:gd name="T10" fmla="*/ 0 w 91"/>
                <a:gd name="T11" fmla="*/ 0 h 5561"/>
                <a:gd name="T12" fmla="*/ 0 w 91"/>
                <a:gd name="T13" fmla="*/ 0 h 5561"/>
                <a:gd name="T14" fmla="*/ 0 w 91"/>
                <a:gd name="T15" fmla="*/ 0 h 5561"/>
                <a:gd name="T16" fmla="*/ 0 w 91"/>
                <a:gd name="T17" fmla="*/ 0 h 5561"/>
                <a:gd name="T18" fmla="*/ 0 w 91"/>
                <a:gd name="T19" fmla="*/ 0 h 556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91"/>
                <a:gd name="T31" fmla="*/ 0 h 5561"/>
                <a:gd name="T32" fmla="*/ 91 w 91"/>
                <a:gd name="T33" fmla="*/ 5561 h 5561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91" h="5561">
                  <a:moveTo>
                    <a:pt x="45" y="0"/>
                  </a:moveTo>
                  <a:lnTo>
                    <a:pt x="0" y="52"/>
                  </a:lnTo>
                  <a:lnTo>
                    <a:pt x="0" y="5561"/>
                  </a:lnTo>
                  <a:lnTo>
                    <a:pt x="91" y="5561"/>
                  </a:lnTo>
                  <a:lnTo>
                    <a:pt x="91" y="52"/>
                  </a:lnTo>
                  <a:lnTo>
                    <a:pt x="45" y="103"/>
                  </a:lnTo>
                  <a:lnTo>
                    <a:pt x="45" y="0"/>
                  </a:lnTo>
                  <a:lnTo>
                    <a:pt x="0" y="0"/>
                  </a:lnTo>
                  <a:lnTo>
                    <a:pt x="0" y="52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1F1A1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hangingPunct="0"/>
              <a:endParaRPr lang="de-CH"/>
            </a:p>
          </p:txBody>
        </p:sp>
        <p:sp>
          <p:nvSpPr>
            <p:cNvPr id="53281" name="Rectangle 24"/>
            <p:cNvSpPr>
              <a:spLocks noChangeArrowheads="1"/>
            </p:cNvSpPr>
            <p:nvPr/>
          </p:nvSpPr>
          <p:spPr bwMode="auto">
            <a:xfrm>
              <a:off x="3860" y="3529"/>
              <a:ext cx="206" cy="197"/>
            </a:xfrm>
            <a:prstGeom prst="rect">
              <a:avLst/>
            </a:prstGeom>
            <a:solidFill>
              <a:srgbClr val="DC2B19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0" hangingPunct="0"/>
              <a:endParaRPr lang="de-CH"/>
            </a:p>
          </p:txBody>
        </p:sp>
        <p:sp>
          <p:nvSpPr>
            <p:cNvPr id="53282" name="Freeform 25"/>
            <p:cNvSpPr>
              <a:spLocks/>
            </p:cNvSpPr>
            <p:nvPr/>
          </p:nvSpPr>
          <p:spPr bwMode="auto">
            <a:xfrm>
              <a:off x="3860" y="3522"/>
              <a:ext cx="213" cy="14"/>
            </a:xfrm>
            <a:custGeom>
              <a:avLst/>
              <a:gdLst>
                <a:gd name="T0" fmla="*/ 6 w 1279"/>
                <a:gd name="T1" fmla="*/ 0 h 102"/>
                <a:gd name="T2" fmla="*/ 6 w 1279"/>
                <a:gd name="T3" fmla="*/ 0 h 102"/>
                <a:gd name="T4" fmla="*/ 0 w 1279"/>
                <a:gd name="T5" fmla="*/ 0 h 102"/>
                <a:gd name="T6" fmla="*/ 0 w 1279"/>
                <a:gd name="T7" fmla="*/ 0 h 102"/>
                <a:gd name="T8" fmla="*/ 6 w 1279"/>
                <a:gd name="T9" fmla="*/ 0 h 102"/>
                <a:gd name="T10" fmla="*/ 5 w 1279"/>
                <a:gd name="T11" fmla="*/ 0 h 102"/>
                <a:gd name="T12" fmla="*/ 6 w 1279"/>
                <a:gd name="T13" fmla="*/ 0 h 102"/>
                <a:gd name="T14" fmla="*/ 6 w 1279"/>
                <a:gd name="T15" fmla="*/ 0 h 102"/>
                <a:gd name="T16" fmla="*/ 6 w 1279"/>
                <a:gd name="T17" fmla="*/ 0 h 102"/>
                <a:gd name="T18" fmla="*/ 6 w 1279"/>
                <a:gd name="T19" fmla="*/ 0 h 10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279"/>
                <a:gd name="T31" fmla="*/ 0 h 102"/>
                <a:gd name="T32" fmla="*/ 1279 w 1279"/>
                <a:gd name="T33" fmla="*/ 102 h 102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279" h="102">
                  <a:moveTo>
                    <a:pt x="1279" y="51"/>
                  </a:moveTo>
                  <a:lnTo>
                    <a:pt x="1233" y="0"/>
                  </a:lnTo>
                  <a:lnTo>
                    <a:pt x="0" y="0"/>
                  </a:lnTo>
                  <a:lnTo>
                    <a:pt x="0" y="102"/>
                  </a:lnTo>
                  <a:lnTo>
                    <a:pt x="1233" y="102"/>
                  </a:lnTo>
                  <a:lnTo>
                    <a:pt x="1188" y="51"/>
                  </a:lnTo>
                  <a:lnTo>
                    <a:pt x="1279" y="51"/>
                  </a:lnTo>
                  <a:lnTo>
                    <a:pt x="1279" y="0"/>
                  </a:lnTo>
                  <a:lnTo>
                    <a:pt x="1233" y="0"/>
                  </a:lnTo>
                  <a:lnTo>
                    <a:pt x="1279" y="51"/>
                  </a:lnTo>
                  <a:close/>
                </a:path>
              </a:pathLst>
            </a:custGeom>
            <a:solidFill>
              <a:srgbClr val="1F1A1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hangingPunct="0"/>
              <a:endParaRPr lang="de-CH"/>
            </a:p>
          </p:txBody>
        </p:sp>
        <p:sp>
          <p:nvSpPr>
            <p:cNvPr id="53283" name="Freeform 26"/>
            <p:cNvSpPr>
              <a:spLocks/>
            </p:cNvSpPr>
            <p:nvPr/>
          </p:nvSpPr>
          <p:spPr bwMode="auto">
            <a:xfrm>
              <a:off x="4058" y="3529"/>
              <a:ext cx="15" cy="204"/>
            </a:xfrm>
            <a:custGeom>
              <a:avLst/>
              <a:gdLst>
                <a:gd name="T0" fmla="*/ 0 w 91"/>
                <a:gd name="T1" fmla="*/ 4 h 1429"/>
                <a:gd name="T2" fmla="*/ 0 w 91"/>
                <a:gd name="T3" fmla="*/ 4 h 1429"/>
                <a:gd name="T4" fmla="*/ 0 w 91"/>
                <a:gd name="T5" fmla="*/ 0 h 1429"/>
                <a:gd name="T6" fmla="*/ 0 w 91"/>
                <a:gd name="T7" fmla="*/ 0 h 1429"/>
                <a:gd name="T8" fmla="*/ 0 w 91"/>
                <a:gd name="T9" fmla="*/ 4 h 1429"/>
                <a:gd name="T10" fmla="*/ 0 w 91"/>
                <a:gd name="T11" fmla="*/ 4 h 1429"/>
                <a:gd name="T12" fmla="*/ 0 w 91"/>
                <a:gd name="T13" fmla="*/ 4 h 1429"/>
                <a:gd name="T14" fmla="*/ 0 w 91"/>
                <a:gd name="T15" fmla="*/ 4 h 1429"/>
                <a:gd name="T16" fmla="*/ 0 w 91"/>
                <a:gd name="T17" fmla="*/ 4 h 1429"/>
                <a:gd name="T18" fmla="*/ 0 w 91"/>
                <a:gd name="T19" fmla="*/ 4 h 142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91"/>
                <a:gd name="T31" fmla="*/ 0 h 1429"/>
                <a:gd name="T32" fmla="*/ 91 w 91"/>
                <a:gd name="T33" fmla="*/ 1429 h 1429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91" h="1429">
                  <a:moveTo>
                    <a:pt x="45" y="1429"/>
                  </a:moveTo>
                  <a:lnTo>
                    <a:pt x="91" y="1378"/>
                  </a:lnTo>
                  <a:lnTo>
                    <a:pt x="91" y="0"/>
                  </a:lnTo>
                  <a:lnTo>
                    <a:pt x="0" y="0"/>
                  </a:lnTo>
                  <a:lnTo>
                    <a:pt x="0" y="1378"/>
                  </a:lnTo>
                  <a:lnTo>
                    <a:pt x="45" y="1327"/>
                  </a:lnTo>
                  <a:lnTo>
                    <a:pt x="45" y="1429"/>
                  </a:lnTo>
                  <a:lnTo>
                    <a:pt x="91" y="1429"/>
                  </a:lnTo>
                  <a:lnTo>
                    <a:pt x="91" y="1378"/>
                  </a:lnTo>
                  <a:lnTo>
                    <a:pt x="45" y="1429"/>
                  </a:lnTo>
                  <a:close/>
                </a:path>
              </a:pathLst>
            </a:custGeom>
            <a:solidFill>
              <a:srgbClr val="1F1A1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hangingPunct="0"/>
              <a:endParaRPr lang="de-CH"/>
            </a:p>
          </p:txBody>
        </p:sp>
        <p:sp>
          <p:nvSpPr>
            <p:cNvPr id="53284" name="Freeform 27"/>
            <p:cNvSpPr>
              <a:spLocks/>
            </p:cNvSpPr>
            <p:nvPr/>
          </p:nvSpPr>
          <p:spPr bwMode="auto">
            <a:xfrm>
              <a:off x="3853" y="3718"/>
              <a:ext cx="213" cy="15"/>
            </a:xfrm>
            <a:custGeom>
              <a:avLst/>
              <a:gdLst>
                <a:gd name="T0" fmla="*/ 0 w 1278"/>
                <a:gd name="T1" fmla="*/ 0 h 102"/>
                <a:gd name="T2" fmla="*/ 0 w 1278"/>
                <a:gd name="T3" fmla="*/ 0 h 102"/>
                <a:gd name="T4" fmla="*/ 6 w 1278"/>
                <a:gd name="T5" fmla="*/ 0 h 102"/>
                <a:gd name="T6" fmla="*/ 6 w 1278"/>
                <a:gd name="T7" fmla="*/ 0 h 102"/>
                <a:gd name="T8" fmla="*/ 0 w 1278"/>
                <a:gd name="T9" fmla="*/ 0 h 102"/>
                <a:gd name="T10" fmla="*/ 0 w 1278"/>
                <a:gd name="T11" fmla="*/ 0 h 102"/>
                <a:gd name="T12" fmla="*/ 0 w 1278"/>
                <a:gd name="T13" fmla="*/ 0 h 102"/>
                <a:gd name="T14" fmla="*/ 0 w 1278"/>
                <a:gd name="T15" fmla="*/ 0 h 102"/>
                <a:gd name="T16" fmla="*/ 0 w 1278"/>
                <a:gd name="T17" fmla="*/ 0 h 102"/>
                <a:gd name="T18" fmla="*/ 0 w 1278"/>
                <a:gd name="T19" fmla="*/ 0 h 10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278"/>
                <a:gd name="T31" fmla="*/ 0 h 102"/>
                <a:gd name="T32" fmla="*/ 1278 w 1278"/>
                <a:gd name="T33" fmla="*/ 102 h 102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278" h="102">
                  <a:moveTo>
                    <a:pt x="0" y="51"/>
                  </a:moveTo>
                  <a:lnTo>
                    <a:pt x="45" y="102"/>
                  </a:lnTo>
                  <a:lnTo>
                    <a:pt x="1278" y="102"/>
                  </a:lnTo>
                  <a:lnTo>
                    <a:pt x="1278" y="0"/>
                  </a:lnTo>
                  <a:lnTo>
                    <a:pt x="45" y="0"/>
                  </a:lnTo>
                  <a:lnTo>
                    <a:pt x="91" y="51"/>
                  </a:lnTo>
                  <a:lnTo>
                    <a:pt x="0" y="51"/>
                  </a:lnTo>
                  <a:lnTo>
                    <a:pt x="0" y="102"/>
                  </a:lnTo>
                  <a:lnTo>
                    <a:pt x="45" y="102"/>
                  </a:lnTo>
                  <a:lnTo>
                    <a:pt x="0" y="51"/>
                  </a:lnTo>
                  <a:close/>
                </a:path>
              </a:pathLst>
            </a:custGeom>
            <a:solidFill>
              <a:srgbClr val="1F1A1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hangingPunct="0"/>
              <a:endParaRPr lang="de-CH"/>
            </a:p>
          </p:txBody>
        </p:sp>
        <p:sp>
          <p:nvSpPr>
            <p:cNvPr id="53285" name="Freeform 28"/>
            <p:cNvSpPr>
              <a:spLocks/>
            </p:cNvSpPr>
            <p:nvPr/>
          </p:nvSpPr>
          <p:spPr bwMode="auto">
            <a:xfrm>
              <a:off x="3853" y="3522"/>
              <a:ext cx="15" cy="204"/>
            </a:xfrm>
            <a:custGeom>
              <a:avLst/>
              <a:gdLst>
                <a:gd name="T0" fmla="*/ 0 w 91"/>
                <a:gd name="T1" fmla="*/ 0 h 1429"/>
                <a:gd name="T2" fmla="*/ 0 w 91"/>
                <a:gd name="T3" fmla="*/ 0 h 1429"/>
                <a:gd name="T4" fmla="*/ 0 w 91"/>
                <a:gd name="T5" fmla="*/ 4 h 1429"/>
                <a:gd name="T6" fmla="*/ 0 w 91"/>
                <a:gd name="T7" fmla="*/ 4 h 1429"/>
                <a:gd name="T8" fmla="*/ 0 w 91"/>
                <a:gd name="T9" fmla="*/ 0 h 1429"/>
                <a:gd name="T10" fmla="*/ 0 w 91"/>
                <a:gd name="T11" fmla="*/ 0 h 1429"/>
                <a:gd name="T12" fmla="*/ 0 w 91"/>
                <a:gd name="T13" fmla="*/ 0 h 1429"/>
                <a:gd name="T14" fmla="*/ 0 w 91"/>
                <a:gd name="T15" fmla="*/ 0 h 1429"/>
                <a:gd name="T16" fmla="*/ 0 w 91"/>
                <a:gd name="T17" fmla="*/ 0 h 1429"/>
                <a:gd name="T18" fmla="*/ 0 w 91"/>
                <a:gd name="T19" fmla="*/ 0 h 142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91"/>
                <a:gd name="T31" fmla="*/ 0 h 1429"/>
                <a:gd name="T32" fmla="*/ 91 w 91"/>
                <a:gd name="T33" fmla="*/ 1429 h 1429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91" h="1429">
                  <a:moveTo>
                    <a:pt x="45" y="0"/>
                  </a:moveTo>
                  <a:lnTo>
                    <a:pt x="0" y="51"/>
                  </a:lnTo>
                  <a:lnTo>
                    <a:pt x="0" y="1429"/>
                  </a:lnTo>
                  <a:lnTo>
                    <a:pt x="91" y="1429"/>
                  </a:lnTo>
                  <a:lnTo>
                    <a:pt x="91" y="51"/>
                  </a:lnTo>
                  <a:lnTo>
                    <a:pt x="45" y="102"/>
                  </a:lnTo>
                  <a:lnTo>
                    <a:pt x="45" y="0"/>
                  </a:lnTo>
                  <a:lnTo>
                    <a:pt x="0" y="0"/>
                  </a:lnTo>
                  <a:lnTo>
                    <a:pt x="0" y="51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1F1A1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hangingPunct="0"/>
              <a:endParaRPr lang="de-CH"/>
            </a:p>
          </p:txBody>
        </p:sp>
        <p:sp>
          <p:nvSpPr>
            <p:cNvPr id="53286" name="Rectangle 29"/>
            <p:cNvSpPr>
              <a:spLocks noChangeArrowheads="1"/>
            </p:cNvSpPr>
            <p:nvPr/>
          </p:nvSpPr>
          <p:spPr bwMode="auto">
            <a:xfrm>
              <a:off x="4066" y="3135"/>
              <a:ext cx="205" cy="591"/>
            </a:xfrm>
            <a:prstGeom prst="rect">
              <a:avLst/>
            </a:prstGeom>
            <a:solidFill>
              <a:srgbClr val="DC2B19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0" hangingPunct="0"/>
              <a:endParaRPr lang="de-CH"/>
            </a:p>
          </p:txBody>
        </p:sp>
        <p:sp>
          <p:nvSpPr>
            <p:cNvPr id="53287" name="Freeform 30"/>
            <p:cNvSpPr>
              <a:spLocks/>
            </p:cNvSpPr>
            <p:nvPr/>
          </p:nvSpPr>
          <p:spPr bwMode="auto">
            <a:xfrm>
              <a:off x="4066" y="3128"/>
              <a:ext cx="213" cy="15"/>
            </a:xfrm>
            <a:custGeom>
              <a:avLst/>
              <a:gdLst>
                <a:gd name="T0" fmla="*/ 6 w 1278"/>
                <a:gd name="T1" fmla="*/ 0 h 102"/>
                <a:gd name="T2" fmla="*/ 6 w 1278"/>
                <a:gd name="T3" fmla="*/ 0 h 102"/>
                <a:gd name="T4" fmla="*/ 0 w 1278"/>
                <a:gd name="T5" fmla="*/ 0 h 102"/>
                <a:gd name="T6" fmla="*/ 0 w 1278"/>
                <a:gd name="T7" fmla="*/ 0 h 102"/>
                <a:gd name="T8" fmla="*/ 6 w 1278"/>
                <a:gd name="T9" fmla="*/ 0 h 102"/>
                <a:gd name="T10" fmla="*/ 6 w 1278"/>
                <a:gd name="T11" fmla="*/ 0 h 102"/>
                <a:gd name="T12" fmla="*/ 6 w 1278"/>
                <a:gd name="T13" fmla="*/ 0 h 102"/>
                <a:gd name="T14" fmla="*/ 6 w 1278"/>
                <a:gd name="T15" fmla="*/ 0 h 102"/>
                <a:gd name="T16" fmla="*/ 6 w 1278"/>
                <a:gd name="T17" fmla="*/ 0 h 102"/>
                <a:gd name="T18" fmla="*/ 6 w 1278"/>
                <a:gd name="T19" fmla="*/ 0 h 10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278"/>
                <a:gd name="T31" fmla="*/ 0 h 102"/>
                <a:gd name="T32" fmla="*/ 1278 w 1278"/>
                <a:gd name="T33" fmla="*/ 102 h 102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278" h="102">
                  <a:moveTo>
                    <a:pt x="1278" y="51"/>
                  </a:moveTo>
                  <a:lnTo>
                    <a:pt x="1233" y="0"/>
                  </a:lnTo>
                  <a:lnTo>
                    <a:pt x="0" y="0"/>
                  </a:lnTo>
                  <a:lnTo>
                    <a:pt x="0" y="102"/>
                  </a:lnTo>
                  <a:lnTo>
                    <a:pt x="1233" y="102"/>
                  </a:lnTo>
                  <a:lnTo>
                    <a:pt x="1186" y="51"/>
                  </a:lnTo>
                  <a:lnTo>
                    <a:pt x="1278" y="51"/>
                  </a:lnTo>
                  <a:lnTo>
                    <a:pt x="1278" y="0"/>
                  </a:lnTo>
                  <a:lnTo>
                    <a:pt x="1233" y="0"/>
                  </a:lnTo>
                  <a:lnTo>
                    <a:pt x="1278" y="51"/>
                  </a:lnTo>
                  <a:close/>
                </a:path>
              </a:pathLst>
            </a:custGeom>
            <a:solidFill>
              <a:srgbClr val="1F1A1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hangingPunct="0"/>
              <a:endParaRPr lang="de-CH"/>
            </a:p>
          </p:txBody>
        </p:sp>
        <p:sp>
          <p:nvSpPr>
            <p:cNvPr id="53288" name="Freeform 31"/>
            <p:cNvSpPr>
              <a:spLocks/>
            </p:cNvSpPr>
            <p:nvPr/>
          </p:nvSpPr>
          <p:spPr bwMode="auto">
            <a:xfrm>
              <a:off x="4264" y="3135"/>
              <a:ext cx="15" cy="598"/>
            </a:xfrm>
            <a:custGeom>
              <a:avLst/>
              <a:gdLst>
                <a:gd name="T0" fmla="*/ 0 w 92"/>
                <a:gd name="T1" fmla="*/ 12 h 4184"/>
                <a:gd name="T2" fmla="*/ 0 w 92"/>
                <a:gd name="T3" fmla="*/ 12 h 4184"/>
                <a:gd name="T4" fmla="*/ 0 w 92"/>
                <a:gd name="T5" fmla="*/ 0 h 4184"/>
                <a:gd name="T6" fmla="*/ 0 w 92"/>
                <a:gd name="T7" fmla="*/ 0 h 4184"/>
                <a:gd name="T8" fmla="*/ 0 w 92"/>
                <a:gd name="T9" fmla="*/ 12 h 4184"/>
                <a:gd name="T10" fmla="*/ 0 w 92"/>
                <a:gd name="T11" fmla="*/ 12 h 4184"/>
                <a:gd name="T12" fmla="*/ 0 w 92"/>
                <a:gd name="T13" fmla="*/ 12 h 4184"/>
                <a:gd name="T14" fmla="*/ 0 w 92"/>
                <a:gd name="T15" fmla="*/ 12 h 4184"/>
                <a:gd name="T16" fmla="*/ 0 w 92"/>
                <a:gd name="T17" fmla="*/ 12 h 4184"/>
                <a:gd name="T18" fmla="*/ 0 w 92"/>
                <a:gd name="T19" fmla="*/ 12 h 418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92"/>
                <a:gd name="T31" fmla="*/ 0 h 4184"/>
                <a:gd name="T32" fmla="*/ 92 w 92"/>
                <a:gd name="T33" fmla="*/ 4184 h 4184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92" h="4184">
                  <a:moveTo>
                    <a:pt x="47" y="4184"/>
                  </a:moveTo>
                  <a:lnTo>
                    <a:pt x="92" y="4133"/>
                  </a:lnTo>
                  <a:lnTo>
                    <a:pt x="92" y="0"/>
                  </a:lnTo>
                  <a:lnTo>
                    <a:pt x="0" y="0"/>
                  </a:lnTo>
                  <a:lnTo>
                    <a:pt x="0" y="4133"/>
                  </a:lnTo>
                  <a:lnTo>
                    <a:pt x="47" y="4082"/>
                  </a:lnTo>
                  <a:lnTo>
                    <a:pt x="47" y="4184"/>
                  </a:lnTo>
                  <a:lnTo>
                    <a:pt x="92" y="4184"/>
                  </a:lnTo>
                  <a:lnTo>
                    <a:pt x="92" y="4133"/>
                  </a:lnTo>
                  <a:lnTo>
                    <a:pt x="47" y="4184"/>
                  </a:lnTo>
                  <a:close/>
                </a:path>
              </a:pathLst>
            </a:custGeom>
            <a:solidFill>
              <a:srgbClr val="1F1A1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hangingPunct="0"/>
              <a:endParaRPr lang="de-CH"/>
            </a:p>
          </p:txBody>
        </p:sp>
        <p:sp>
          <p:nvSpPr>
            <p:cNvPr id="53289" name="Freeform 32"/>
            <p:cNvSpPr>
              <a:spLocks/>
            </p:cNvSpPr>
            <p:nvPr/>
          </p:nvSpPr>
          <p:spPr bwMode="auto">
            <a:xfrm>
              <a:off x="4058" y="3718"/>
              <a:ext cx="213" cy="15"/>
            </a:xfrm>
            <a:custGeom>
              <a:avLst/>
              <a:gdLst>
                <a:gd name="T0" fmla="*/ 0 w 1278"/>
                <a:gd name="T1" fmla="*/ 0 h 102"/>
                <a:gd name="T2" fmla="*/ 0 w 1278"/>
                <a:gd name="T3" fmla="*/ 0 h 102"/>
                <a:gd name="T4" fmla="*/ 6 w 1278"/>
                <a:gd name="T5" fmla="*/ 0 h 102"/>
                <a:gd name="T6" fmla="*/ 6 w 1278"/>
                <a:gd name="T7" fmla="*/ 0 h 102"/>
                <a:gd name="T8" fmla="*/ 0 w 1278"/>
                <a:gd name="T9" fmla="*/ 0 h 102"/>
                <a:gd name="T10" fmla="*/ 0 w 1278"/>
                <a:gd name="T11" fmla="*/ 0 h 102"/>
                <a:gd name="T12" fmla="*/ 0 w 1278"/>
                <a:gd name="T13" fmla="*/ 0 h 102"/>
                <a:gd name="T14" fmla="*/ 0 w 1278"/>
                <a:gd name="T15" fmla="*/ 0 h 102"/>
                <a:gd name="T16" fmla="*/ 0 w 1278"/>
                <a:gd name="T17" fmla="*/ 0 h 102"/>
                <a:gd name="T18" fmla="*/ 0 w 1278"/>
                <a:gd name="T19" fmla="*/ 0 h 10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278"/>
                <a:gd name="T31" fmla="*/ 0 h 102"/>
                <a:gd name="T32" fmla="*/ 1278 w 1278"/>
                <a:gd name="T33" fmla="*/ 102 h 102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278" h="102">
                  <a:moveTo>
                    <a:pt x="0" y="51"/>
                  </a:moveTo>
                  <a:lnTo>
                    <a:pt x="45" y="102"/>
                  </a:lnTo>
                  <a:lnTo>
                    <a:pt x="1278" y="102"/>
                  </a:lnTo>
                  <a:lnTo>
                    <a:pt x="1278" y="0"/>
                  </a:lnTo>
                  <a:lnTo>
                    <a:pt x="45" y="0"/>
                  </a:lnTo>
                  <a:lnTo>
                    <a:pt x="91" y="51"/>
                  </a:lnTo>
                  <a:lnTo>
                    <a:pt x="0" y="51"/>
                  </a:lnTo>
                  <a:lnTo>
                    <a:pt x="0" y="102"/>
                  </a:lnTo>
                  <a:lnTo>
                    <a:pt x="45" y="102"/>
                  </a:lnTo>
                  <a:lnTo>
                    <a:pt x="0" y="51"/>
                  </a:lnTo>
                  <a:close/>
                </a:path>
              </a:pathLst>
            </a:custGeom>
            <a:solidFill>
              <a:srgbClr val="1F1A1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hangingPunct="0"/>
              <a:endParaRPr lang="de-CH"/>
            </a:p>
          </p:txBody>
        </p:sp>
        <p:sp>
          <p:nvSpPr>
            <p:cNvPr id="53290" name="Freeform 33"/>
            <p:cNvSpPr>
              <a:spLocks/>
            </p:cNvSpPr>
            <p:nvPr/>
          </p:nvSpPr>
          <p:spPr bwMode="auto">
            <a:xfrm>
              <a:off x="4058" y="3128"/>
              <a:ext cx="15" cy="598"/>
            </a:xfrm>
            <a:custGeom>
              <a:avLst/>
              <a:gdLst>
                <a:gd name="T0" fmla="*/ 0 w 91"/>
                <a:gd name="T1" fmla="*/ 0 h 4184"/>
                <a:gd name="T2" fmla="*/ 0 w 91"/>
                <a:gd name="T3" fmla="*/ 0 h 4184"/>
                <a:gd name="T4" fmla="*/ 0 w 91"/>
                <a:gd name="T5" fmla="*/ 12 h 4184"/>
                <a:gd name="T6" fmla="*/ 0 w 91"/>
                <a:gd name="T7" fmla="*/ 12 h 4184"/>
                <a:gd name="T8" fmla="*/ 0 w 91"/>
                <a:gd name="T9" fmla="*/ 0 h 4184"/>
                <a:gd name="T10" fmla="*/ 0 w 91"/>
                <a:gd name="T11" fmla="*/ 0 h 4184"/>
                <a:gd name="T12" fmla="*/ 0 w 91"/>
                <a:gd name="T13" fmla="*/ 0 h 4184"/>
                <a:gd name="T14" fmla="*/ 0 w 91"/>
                <a:gd name="T15" fmla="*/ 0 h 4184"/>
                <a:gd name="T16" fmla="*/ 0 w 91"/>
                <a:gd name="T17" fmla="*/ 0 h 4184"/>
                <a:gd name="T18" fmla="*/ 0 w 91"/>
                <a:gd name="T19" fmla="*/ 0 h 418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91"/>
                <a:gd name="T31" fmla="*/ 0 h 4184"/>
                <a:gd name="T32" fmla="*/ 91 w 91"/>
                <a:gd name="T33" fmla="*/ 4184 h 4184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91" h="4184">
                  <a:moveTo>
                    <a:pt x="45" y="0"/>
                  </a:moveTo>
                  <a:lnTo>
                    <a:pt x="0" y="51"/>
                  </a:lnTo>
                  <a:lnTo>
                    <a:pt x="0" y="4184"/>
                  </a:lnTo>
                  <a:lnTo>
                    <a:pt x="91" y="4184"/>
                  </a:lnTo>
                  <a:lnTo>
                    <a:pt x="91" y="51"/>
                  </a:lnTo>
                  <a:lnTo>
                    <a:pt x="45" y="102"/>
                  </a:lnTo>
                  <a:lnTo>
                    <a:pt x="45" y="0"/>
                  </a:lnTo>
                  <a:lnTo>
                    <a:pt x="0" y="0"/>
                  </a:lnTo>
                  <a:lnTo>
                    <a:pt x="0" y="51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1F1A1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hangingPunct="0"/>
              <a:endParaRPr lang="de-CH"/>
            </a:p>
          </p:txBody>
        </p:sp>
        <p:sp>
          <p:nvSpPr>
            <p:cNvPr id="53291" name="Rectangle 34"/>
            <p:cNvSpPr>
              <a:spLocks noChangeArrowheads="1"/>
            </p:cNvSpPr>
            <p:nvPr/>
          </p:nvSpPr>
          <p:spPr bwMode="auto">
            <a:xfrm>
              <a:off x="4271" y="3332"/>
              <a:ext cx="206" cy="394"/>
            </a:xfrm>
            <a:prstGeom prst="rect">
              <a:avLst/>
            </a:prstGeom>
            <a:solidFill>
              <a:srgbClr val="DC2B19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0" hangingPunct="0"/>
              <a:endParaRPr lang="de-CH"/>
            </a:p>
          </p:txBody>
        </p:sp>
        <p:sp>
          <p:nvSpPr>
            <p:cNvPr id="53292" name="Freeform 35"/>
            <p:cNvSpPr>
              <a:spLocks/>
            </p:cNvSpPr>
            <p:nvPr/>
          </p:nvSpPr>
          <p:spPr bwMode="auto">
            <a:xfrm>
              <a:off x="4264" y="3325"/>
              <a:ext cx="213" cy="14"/>
            </a:xfrm>
            <a:custGeom>
              <a:avLst/>
              <a:gdLst>
                <a:gd name="T0" fmla="*/ 0 w 1279"/>
                <a:gd name="T1" fmla="*/ 0 h 102"/>
                <a:gd name="T2" fmla="*/ 0 w 1279"/>
                <a:gd name="T3" fmla="*/ 0 h 102"/>
                <a:gd name="T4" fmla="*/ 6 w 1279"/>
                <a:gd name="T5" fmla="*/ 0 h 102"/>
                <a:gd name="T6" fmla="*/ 6 w 1279"/>
                <a:gd name="T7" fmla="*/ 0 h 102"/>
                <a:gd name="T8" fmla="*/ 0 w 1279"/>
                <a:gd name="T9" fmla="*/ 0 h 102"/>
                <a:gd name="T10" fmla="*/ 0 w 1279"/>
                <a:gd name="T11" fmla="*/ 0 h 102"/>
                <a:gd name="T12" fmla="*/ 0 w 1279"/>
                <a:gd name="T13" fmla="*/ 0 h 102"/>
                <a:gd name="T14" fmla="*/ 0 w 1279"/>
                <a:gd name="T15" fmla="*/ 0 h 102"/>
                <a:gd name="T16" fmla="*/ 0 w 1279"/>
                <a:gd name="T17" fmla="*/ 0 h 102"/>
                <a:gd name="T18" fmla="*/ 0 w 1279"/>
                <a:gd name="T19" fmla="*/ 0 h 10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279"/>
                <a:gd name="T31" fmla="*/ 0 h 102"/>
                <a:gd name="T32" fmla="*/ 1279 w 1279"/>
                <a:gd name="T33" fmla="*/ 102 h 102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279" h="102">
                  <a:moveTo>
                    <a:pt x="92" y="51"/>
                  </a:moveTo>
                  <a:lnTo>
                    <a:pt x="47" y="102"/>
                  </a:lnTo>
                  <a:lnTo>
                    <a:pt x="1279" y="102"/>
                  </a:lnTo>
                  <a:lnTo>
                    <a:pt x="1279" y="0"/>
                  </a:lnTo>
                  <a:lnTo>
                    <a:pt x="47" y="0"/>
                  </a:lnTo>
                  <a:lnTo>
                    <a:pt x="0" y="51"/>
                  </a:lnTo>
                  <a:lnTo>
                    <a:pt x="47" y="0"/>
                  </a:lnTo>
                  <a:lnTo>
                    <a:pt x="0" y="0"/>
                  </a:lnTo>
                  <a:lnTo>
                    <a:pt x="0" y="51"/>
                  </a:lnTo>
                  <a:lnTo>
                    <a:pt x="92" y="51"/>
                  </a:lnTo>
                  <a:close/>
                </a:path>
              </a:pathLst>
            </a:custGeom>
            <a:solidFill>
              <a:srgbClr val="1F1A1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hangingPunct="0"/>
              <a:endParaRPr lang="de-CH"/>
            </a:p>
          </p:txBody>
        </p:sp>
        <p:sp>
          <p:nvSpPr>
            <p:cNvPr id="53293" name="Freeform 36"/>
            <p:cNvSpPr>
              <a:spLocks/>
            </p:cNvSpPr>
            <p:nvPr/>
          </p:nvSpPr>
          <p:spPr bwMode="auto">
            <a:xfrm>
              <a:off x="4264" y="3332"/>
              <a:ext cx="15" cy="401"/>
            </a:xfrm>
            <a:custGeom>
              <a:avLst/>
              <a:gdLst>
                <a:gd name="T0" fmla="*/ 0 w 92"/>
                <a:gd name="T1" fmla="*/ 8 h 2806"/>
                <a:gd name="T2" fmla="*/ 0 w 92"/>
                <a:gd name="T3" fmla="*/ 8 h 2806"/>
                <a:gd name="T4" fmla="*/ 0 w 92"/>
                <a:gd name="T5" fmla="*/ 0 h 2806"/>
                <a:gd name="T6" fmla="*/ 0 w 92"/>
                <a:gd name="T7" fmla="*/ 0 h 2806"/>
                <a:gd name="T8" fmla="*/ 0 w 92"/>
                <a:gd name="T9" fmla="*/ 8 h 2806"/>
                <a:gd name="T10" fmla="*/ 0 w 92"/>
                <a:gd name="T11" fmla="*/ 8 h 2806"/>
                <a:gd name="T12" fmla="*/ 0 w 92"/>
                <a:gd name="T13" fmla="*/ 8 h 2806"/>
                <a:gd name="T14" fmla="*/ 0 w 92"/>
                <a:gd name="T15" fmla="*/ 8 h 2806"/>
                <a:gd name="T16" fmla="*/ 0 w 92"/>
                <a:gd name="T17" fmla="*/ 8 h 2806"/>
                <a:gd name="T18" fmla="*/ 0 w 92"/>
                <a:gd name="T19" fmla="*/ 8 h 280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92"/>
                <a:gd name="T31" fmla="*/ 0 h 2806"/>
                <a:gd name="T32" fmla="*/ 92 w 92"/>
                <a:gd name="T33" fmla="*/ 2806 h 280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92" h="2806">
                  <a:moveTo>
                    <a:pt x="47" y="2704"/>
                  </a:moveTo>
                  <a:lnTo>
                    <a:pt x="92" y="2755"/>
                  </a:lnTo>
                  <a:lnTo>
                    <a:pt x="92" y="0"/>
                  </a:lnTo>
                  <a:lnTo>
                    <a:pt x="0" y="0"/>
                  </a:lnTo>
                  <a:lnTo>
                    <a:pt x="0" y="2755"/>
                  </a:lnTo>
                  <a:lnTo>
                    <a:pt x="47" y="2806"/>
                  </a:lnTo>
                  <a:lnTo>
                    <a:pt x="0" y="2755"/>
                  </a:lnTo>
                  <a:lnTo>
                    <a:pt x="0" y="2806"/>
                  </a:lnTo>
                  <a:lnTo>
                    <a:pt x="47" y="2806"/>
                  </a:lnTo>
                  <a:lnTo>
                    <a:pt x="47" y="2704"/>
                  </a:lnTo>
                  <a:close/>
                </a:path>
              </a:pathLst>
            </a:custGeom>
            <a:solidFill>
              <a:srgbClr val="1F1A1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hangingPunct="0"/>
              <a:endParaRPr lang="de-CH"/>
            </a:p>
          </p:txBody>
        </p:sp>
        <p:sp>
          <p:nvSpPr>
            <p:cNvPr id="53294" name="Freeform 37"/>
            <p:cNvSpPr>
              <a:spLocks/>
            </p:cNvSpPr>
            <p:nvPr/>
          </p:nvSpPr>
          <p:spPr bwMode="auto">
            <a:xfrm>
              <a:off x="4271" y="3718"/>
              <a:ext cx="213" cy="15"/>
            </a:xfrm>
            <a:custGeom>
              <a:avLst/>
              <a:gdLst>
                <a:gd name="T0" fmla="*/ 6 w 1277"/>
                <a:gd name="T1" fmla="*/ 0 h 102"/>
                <a:gd name="T2" fmla="*/ 6 w 1277"/>
                <a:gd name="T3" fmla="*/ 0 h 102"/>
                <a:gd name="T4" fmla="*/ 0 w 1277"/>
                <a:gd name="T5" fmla="*/ 0 h 102"/>
                <a:gd name="T6" fmla="*/ 0 w 1277"/>
                <a:gd name="T7" fmla="*/ 0 h 102"/>
                <a:gd name="T8" fmla="*/ 6 w 1277"/>
                <a:gd name="T9" fmla="*/ 0 h 102"/>
                <a:gd name="T10" fmla="*/ 6 w 1277"/>
                <a:gd name="T11" fmla="*/ 0 h 102"/>
                <a:gd name="T12" fmla="*/ 6 w 1277"/>
                <a:gd name="T13" fmla="*/ 0 h 102"/>
                <a:gd name="T14" fmla="*/ 6 w 1277"/>
                <a:gd name="T15" fmla="*/ 0 h 102"/>
                <a:gd name="T16" fmla="*/ 6 w 1277"/>
                <a:gd name="T17" fmla="*/ 0 h 102"/>
                <a:gd name="T18" fmla="*/ 6 w 1277"/>
                <a:gd name="T19" fmla="*/ 0 h 10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277"/>
                <a:gd name="T31" fmla="*/ 0 h 102"/>
                <a:gd name="T32" fmla="*/ 1277 w 1277"/>
                <a:gd name="T33" fmla="*/ 102 h 102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277" h="102">
                  <a:moveTo>
                    <a:pt x="1186" y="51"/>
                  </a:moveTo>
                  <a:lnTo>
                    <a:pt x="1232" y="0"/>
                  </a:lnTo>
                  <a:lnTo>
                    <a:pt x="0" y="0"/>
                  </a:lnTo>
                  <a:lnTo>
                    <a:pt x="0" y="102"/>
                  </a:lnTo>
                  <a:lnTo>
                    <a:pt x="1232" y="102"/>
                  </a:lnTo>
                  <a:lnTo>
                    <a:pt x="1277" y="51"/>
                  </a:lnTo>
                  <a:lnTo>
                    <a:pt x="1232" y="102"/>
                  </a:lnTo>
                  <a:lnTo>
                    <a:pt x="1277" y="102"/>
                  </a:lnTo>
                  <a:lnTo>
                    <a:pt x="1277" y="51"/>
                  </a:lnTo>
                  <a:lnTo>
                    <a:pt x="1186" y="51"/>
                  </a:lnTo>
                  <a:close/>
                </a:path>
              </a:pathLst>
            </a:custGeom>
            <a:solidFill>
              <a:srgbClr val="1F1A1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hangingPunct="0"/>
              <a:endParaRPr lang="de-CH"/>
            </a:p>
          </p:txBody>
        </p:sp>
        <p:sp>
          <p:nvSpPr>
            <p:cNvPr id="53295" name="Freeform 38"/>
            <p:cNvSpPr>
              <a:spLocks/>
            </p:cNvSpPr>
            <p:nvPr/>
          </p:nvSpPr>
          <p:spPr bwMode="auto">
            <a:xfrm>
              <a:off x="4469" y="3325"/>
              <a:ext cx="15" cy="401"/>
            </a:xfrm>
            <a:custGeom>
              <a:avLst/>
              <a:gdLst>
                <a:gd name="T0" fmla="*/ 0 w 91"/>
                <a:gd name="T1" fmla="*/ 0 h 2806"/>
                <a:gd name="T2" fmla="*/ 0 w 91"/>
                <a:gd name="T3" fmla="*/ 0 h 2806"/>
                <a:gd name="T4" fmla="*/ 0 w 91"/>
                <a:gd name="T5" fmla="*/ 8 h 2806"/>
                <a:gd name="T6" fmla="*/ 0 w 91"/>
                <a:gd name="T7" fmla="*/ 8 h 2806"/>
                <a:gd name="T8" fmla="*/ 0 w 91"/>
                <a:gd name="T9" fmla="*/ 0 h 2806"/>
                <a:gd name="T10" fmla="*/ 0 w 91"/>
                <a:gd name="T11" fmla="*/ 0 h 2806"/>
                <a:gd name="T12" fmla="*/ 0 w 91"/>
                <a:gd name="T13" fmla="*/ 0 h 2806"/>
                <a:gd name="T14" fmla="*/ 0 w 91"/>
                <a:gd name="T15" fmla="*/ 0 h 2806"/>
                <a:gd name="T16" fmla="*/ 0 w 91"/>
                <a:gd name="T17" fmla="*/ 0 h 2806"/>
                <a:gd name="T18" fmla="*/ 0 w 91"/>
                <a:gd name="T19" fmla="*/ 0 h 280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91"/>
                <a:gd name="T31" fmla="*/ 0 h 2806"/>
                <a:gd name="T32" fmla="*/ 91 w 91"/>
                <a:gd name="T33" fmla="*/ 2806 h 280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91" h="2806">
                  <a:moveTo>
                    <a:pt x="46" y="102"/>
                  </a:moveTo>
                  <a:lnTo>
                    <a:pt x="0" y="51"/>
                  </a:lnTo>
                  <a:lnTo>
                    <a:pt x="0" y="2806"/>
                  </a:lnTo>
                  <a:lnTo>
                    <a:pt x="91" y="2806"/>
                  </a:lnTo>
                  <a:lnTo>
                    <a:pt x="91" y="51"/>
                  </a:lnTo>
                  <a:lnTo>
                    <a:pt x="46" y="0"/>
                  </a:lnTo>
                  <a:lnTo>
                    <a:pt x="91" y="51"/>
                  </a:lnTo>
                  <a:lnTo>
                    <a:pt x="91" y="0"/>
                  </a:lnTo>
                  <a:lnTo>
                    <a:pt x="46" y="0"/>
                  </a:lnTo>
                  <a:lnTo>
                    <a:pt x="46" y="102"/>
                  </a:lnTo>
                  <a:close/>
                </a:path>
              </a:pathLst>
            </a:custGeom>
            <a:solidFill>
              <a:srgbClr val="1F1A1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hangingPunct="0"/>
              <a:endParaRPr lang="de-CH"/>
            </a:p>
          </p:txBody>
        </p:sp>
        <p:sp>
          <p:nvSpPr>
            <p:cNvPr id="53296" name="Rectangle 39"/>
            <p:cNvSpPr>
              <a:spLocks noChangeArrowheads="1"/>
            </p:cNvSpPr>
            <p:nvPr/>
          </p:nvSpPr>
          <p:spPr bwMode="auto">
            <a:xfrm>
              <a:off x="4477" y="3595"/>
              <a:ext cx="205" cy="131"/>
            </a:xfrm>
            <a:prstGeom prst="rect">
              <a:avLst/>
            </a:prstGeom>
            <a:solidFill>
              <a:srgbClr val="DC2B19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0" hangingPunct="0"/>
              <a:endParaRPr lang="de-CH"/>
            </a:p>
          </p:txBody>
        </p:sp>
        <p:sp>
          <p:nvSpPr>
            <p:cNvPr id="53297" name="Freeform 40"/>
            <p:cNvSpPr>
              <a:spLocks/>
            </p:cNvSpPr>
            <p:nvPr/>
          </p:nvSpPr>
          <p:spPr bwMode="auto">
            <a:xfrm>
              <a:off x="4477" y="3587"/>
              <a:ext cx="213" cy="15"/>
            </a:xfrm>
            <a:custGeom>
              <a:avLst/>
              <a:gdLst>
                <a:gd name="T0" fmla="*/ 6 w 1278"/>
                <a:gd name="T1" fmla="*/ 0 h 101"/>
                <a:gd name="T2" fmla="*/ 6 w 1278"/>
                <a:gd name="T3" fmla="*/ 0 h 101"/>
                <a:gd name="T4" fmla="*/ 0 w 1278"/>
                <a:gd name="T5" fmla="*/ 0 h 101"/>
                <a:gd name="T6" fmla="*/ 0 w 1278"/>
                <a:gd name="T7" fmla="*/ 0 h 101"/>
                <a:gd name="T8" fmla="*/ 6 w 1278"/>
                <a:gd name="T9" fmla="*/ 0 h 101"/>
                <a:gd name="T10" fmla="*/ 6 w 1278"/>
                <a:gd name="T11" fmla="*/ 0 h 101"/>
                <a:gd name="T12" fmla="*/ 6 w 1278"/>
                <a:gd name="T13" fmla="*/ 0 h 101"/>
                <a:gd name="T14" fmla="*/ 6 w 1278"/>
                <a:gd name="T15" fmla="*/ 0 h 101"/>
                <a:gd name="T16" fmla="*/ 6 w 1278"/>
                <a:gd name="T17" fmla="*/ 0 h 101"/>
                <a:gd name="T18" fmla="*/ 6 w 1278"/>
                <a:gd name="T19" fmla="*/ 0 h 10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278"/>
                <a:gd name="T31" fmla="*/ 0 h 101"/>
                <a:gd name="T32" fmla="*/ 1278 w 1278"/>
                <a:gd name="T33" fmla="*/ 101 h 101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278" h="101">
                  <a:moveTo>
                    <a:pt x="1278" y="51"/>
                  </a:moveTo>
                  <a:lnTo>
                    <a:pt x="1232" y="0"/>
                  </a:lnTo>
                  <a:lnTo>
                    <a:pt x="0" y="0"/>
                  </a:lnTo>
                  <a:lnTo>
                    <a:pt x="0" y="101"/>
                  </a:lnTo>
                  <a:lnTo>
                    <a:pt x="1232" y="101"/>
                  </a:lnTo>
                  <a:lnTo>
                    <a:pt x="1187" y="51"/>
                  </a:lnTo>
                  <a:lnTo>
                    <a:pt x="1278" y="51"/>
                  </a:lnTo>
                  <a:lnTo>
                    <a:pt x="1278" y="0"/>
                  </a:lnTo>
                  <a:lnTo>
                    <a:pt x="1232" y="0"/>
                  </a:lnTo>
                  <a:lnTo>
                    <a:pt x="1278" y="51"/>
                  </a:lnTo>
                  <a:close/>
                </a:path>
              </a:pathLst>
            </a:custGeom>
            <a:solidFill>
              <a:srgbClr val="1F1A1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hangingPunct="0"/>
              <a:endParaRPr lang="de-CH"/>
            </a:p>
          </p:txBody>
        </p:sp>
        <p:sp>
          <p:nvSpPr>
            <p:cNvPr id="53298" name="Freeform 41"/>
            <p:cNvSpPr>
              <a:spLocks/>
            </p:cNvSpPr>
            <p:nvPr/>
          </p:nvSpPr>
          <p:spPr bwMode="auto">
            <a:xfrm>
              <a:off x="4674" y="3595"/>
              <a:ext cx="16" cy="138"/>
            </a:xfrm>
            <a:custGeom>
              <a:avLst/>
              <a:gdLst>
                <a:gd name="T0" fmla="*/ 0 w 91"/>
                <a:gd name="T1" fmla="*/ 3 h 969"/>
                <a:gd name="T2" fmla="*/ 1 w 91"/>
                <a:gd name="T3" fmla="*/ 3 h 969"/>
                <a:gd name="T4" fmla="*/ 1 w 91"/>
                <a:gd name="T5" fmla="*/ 0 h 969"/>
                <a:gd name="T6" fmla="*/ 0 w 91"/>
                <a:gd name="T7" fmla="*/ 0 h 969"/>
                <a:gd name="T8" fmla="*/ 0 w 91"/>
                <a:gd name="T9" fmla="*/ 3 h 969"/>
                <a:gd name="T10" fmla="*/ 0 w 91"/>
                <a:gd name="T11" fmla="*/ 3 h 969"/>
                <a:gd name="T12" fmla="*/ 0 w 91"/>
                <a:gd name="T13" fmla="*/ 3 h 969"/>
                <a:gd name="T14" fmla="*/ 1 w 91"/>
                <a:gd name="T15" fmla="*/ 3 h 969"/>
                <a:gd name="T16" fmla="*/ 1 w 91"/>
                <a:gd name="T17" fmla="*/ 3 h 969"/>
                <a:gd name="T18" fmla="*/ 0 w 91"/>
                <a:gd name="T19" fmla="*/ 3 h 96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91"/>
                <a:gd name="T31" fmla="*/ 0 h 969"/>
                <a:gd name="T32" fmla="*/ 91 w 91"/>
                <a:gd name="T33" fmla="*/ 969 h 969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91" h="969">
                  <a:moveTo>
                    <a:pt x="45" y="969"/>
                  </a:moveTo>
                  <a:lnTo>
                    <a:pt x="91" y="918"/>
                  </a:lnTo>
                  <a:lnTo>
                    <a:pt x="91" y="0"/>
                  </a:lnTo>
                  <a:lnTo>
                    <a:pt x="0" y="0"/>
                  </a:lnTo>
                  <a:lnTo>
                    <a:pt x="0" y="918"/>
                  </a:lnTo>
                  <a:lnTo>
                    <a:pt x="45" y="867"/>
                  </a:lnTo>
                  <a:lnTo>
                    <a:pt x="45" y="969"/>
                  </a:lnTo>
                  <a:lnTo>
                    <a:pt x="91" y="969"/>
                  </a:lnTo>
                  <a:lnTo>
                    <a:pt x="91" y="918"/>
                  </a:lnTo>
                  <a:lnTo>
                    <a:pt x="45" y="969"/>
                  </a:lnTo>
                  <a:close/>
                </a:path>
              </a:pathLst>
            </a:custGeom>
            <a:solidFill>
              <a:srgbClr val="1F1A1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hangingPunct="0"/>
              <a:endParaRPr lang="de-CH"/>
            </a:p>
          </p:txBody>
        </p:sp>
        <p:sp>
          <p:nvSpPr>
            <p:cNvPr id="53299" name="Freeform 42"/>
            <p:cNvSpPr>
              <a:spLocks/>
            </p:cNvSpPr>
            <p:nvPr/>
          </p:nvSpPr>
          <p:spPr bwMode="auto">
            <a:xfrm>
              <a:off x="4469" y="3718"/>
              <a:ext cx="213" cy="15"/>
            </a:xfrm>
            <a:custGeom>
              <a:avLst/>
              <a:gdLst>
                <a:gd name="T0" fmla="*/ 0 w 1278"/>
                <a:gd name="T1" fmla="*/ 0 h 102"/>
                <a:gd name="T2" fmla="*/ 0 w 1278"/>
                <a:gd name="T3" fmla="*/ 0 h 102"/>
                <a:gd name="T4" fmla="*/ 6 w 1278"/>
                <a:gd name="T5" fmla="*/ 0 h 102"/>
                <a:gd name="T6" fmla="*/ 6 w 1278"/>
                <a:gd name="T7" fmla="*/ 0 h 102"/>
                <a:gd name="T8" fmla="*/ 0 w 1278"/>
                <a:gd name="T9" fmla="*/ 0 h 102"/>
                <a:gd name="T10" fmla="*/ 0 w 1278"/>
                <a:gd name="T11" fmla="*/ 0 h 102"/>
                <a:gd name="T12" fmla="*/ 0 w 1278"/>
                <a:gd name="T13" fmla="*/ 0 h 102"/>
                <a:gd name="T14" fmla="*/ 0 w 1278"/>
                <a:gd name="T15" fmla="*/ 0 h 102"/>
                <a:gd name="T16" fmla="*/ 0 w 1278"/>
                <a:gd name="T17" fmla="*/ 0 h 102"/>
                <a:gd name="T18" fmla="*/ 0 w 1278"/>
                <a:gd name="T19" fmla="*/ 0 h 10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278"/>
                <a:gd name="T31" fmla="*/ 0 h 102"/>
                <a:gd name="T32" fmla="*/ 1278 w 1278"/>
                <a:gd name="T33" fmla="*/ 102 h 102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278" h="102">
                  <a:moveTo>
                    <a:pt x="0" y="51"/>
                  </a:moveTo>
                  <a:lnTo>
                    <a:pt x="46" y="102"/>
                  </a:lnTo>
                  <a:lnTo>
                    <a:pt x="1278" y="102"/>
                  </a:lnTo>
                  <a:lnTo>
                    <a:pt x="1278" y="0"/>
                  </a:lnTo>
                  <a:lnTo>
                    <a:pt x="46" y="0"/>
                  </a:lnTo>
                  <a:lnTo>
                    <a:pt x="91" y="51"/>
                  </a:lnTo>
                  <a:lnTo>
                    <a:pt x="0" y="51"/>
                  </a:lnTo>
                  <a:lnTo>
                    <a:pt x="0" y="102"/>
                  </a:lnTo>
                  <a:lnTo>
                    <a:pt x="46" y="102"/>
                  </a:lnTo>
                  <a:lnTo>
                    <a:pt x="0" y="51"/>
                  </a:lnTo>
                  <a:close/>
                </a:path>
              </a:pathLst>
            </a:custGeom>
            <a:solidFill>
              <a:srgbClr val="1F1A1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hangingPunct="0"/>
              <a:endParaRPr lang="de-CH"/>
            </a:p>
          </p:txBody>
        </p:sp>
        <p:sp>
          <p:nvSpPr>
            <p:cNvPr id="53300" name="Freeform 43"/>
            <p:cNvSpPr>
              <a:spLocks/>
            </p:cNvSpPr>
            <p:nvPr/>
          </p:nvSpPr>
          <p:spPr bwMode="auto">
            <a:xfrm>
              <a:off x="4469" y="3587"/>
              <a:ext cx="15" cy="139"/>
            </a:xfrm>
            <a:custGeom>
              <a:avLst/>
              <a:gdLst>
                <a:gd name="T0" fmla="*/ 0 w 91"/>
                <a:gd name="T1" fmla="*/ 0 h 969"/>
                <a:gd name="T2" fmla="*/ 0 w 91"/>
                <a:gd name="T3" fmla="*/ 0 h 969"/>
                <a:gd name="T4" fmla="*/ 0 w 91"/>
                <a:gd name="T5" fmla="*/ 3 h 969"/>
                <a:gd name="T6" fmla="*/ 0 w 91"/>
                <a:gd name="T7" fmla="*/ 3 h 969"/>
                <a:gd name="T8" fmla="*/ 0 w 91"/>
                <a:gd name="T9" fmla="*/ 0 h 969"/>
                <a:gd name="T10" fmla="*/ 0 w 91"/>
                <a:gd name="T11" fmla="*/ 0 h 969"/>
                <a:gd name="T12" fmla="*/ 0 w 91"/>
                <a:gd name="T13" fmla="*/ 0 h 969"/>
                <a:gd name="T14" fmla="*/ 0 w 91"/>
                <a:gd name="T15" fmla="*/ 0 h 969"/>
                <a:gd name="T16" fmla="*/ 0 w 91"/>
                <a:gd name="T17" fmla="*/ 0 h 969"/>
                <a:gd name="T18" fmla="*/ 0 w 91"/>
                <a:gd name="T19" fmla="*/ 0 h 96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91"/>
                <a:gd name="T31" fmla="*/ 0 h 969"/>
                <a:gd name="T32" fmla="*/ 91 w 91"/>
                <a:gd name="T33" fmla="*/ 969 h 969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91" h="969">
                  <a:moveTo>
                    <a:pt x="46" y="0"/>
                  </a:moveTo>
                  <a:lnTo>
                    <a:pt x="0" y="51"/>
                  </a:lnTo>
                  <a:lnTo>
                    <a:pt x="0" y="969"/>
                  </a:lnTo>
                  <a:lnTo>
                    <a:pt x="91" y="969"/>
                  </a:lnTo>
                  <a:lnTo>
                    <a:pt x="91" y="51"/>
                  </a:lnTo>
                  <a:lnTo>
                    <a:pt x="46" y="101"/>
                  </a:lnTo>
                  <a:lnTo>
                    <a:pt x="46" y="0"/>
                  </a:lnTo>
                  <a:lnTo>
                    <a:pt x="0" y="0"/>
                  </a:lnTo>
                  <a:lnTo>
                    <a:pt x="0" y="51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1F1A1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hangingPunct="0"/>
              <a:endParaRPr lang="de-CH"/>
            </a:p>
          </p:txBody>
        </p:sp>
        <p:sp>
          <p:nvSpPr>
            <p:cNvPr id="53301" name="Rectangle 44"/>
            <p:cNvSpPr>
              <a:spLocks noChangeArrowheads="1"/>
            </p:cNvSpPr>
            <p:nvPr/>
          </p:nvSpPr>
          <p:spPr bwMode="auto">
            <a:xfrm>
              <a:off x="4682" y="3529"/>
              <a:ext cx="206" cy="197"/>
            </a:xfrm>
            <a:prstGeom prst="rect">
              <a:avLst/>
            </a:prstGeom>
            <a:solidFill>
              <a:srgbClr val="DC2B19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0" hangingPunct="0"/>
              <a:endParaRPr lang="de-CH"/>
            </a:p>
          </p:txBody>
        </p:sp>
        <p:sp>
          <p:nvSpPr>
            <p:cNvPr id="53302" name="Freeform 45"/>
            <p:cNvSpPr>
              <a:spLocks/>
            </p:cNvSpPr>
            <p:nvPr/>
          </p:nvSpPr>
          <p:spPr bwMode="auto">
            <a:xfrm>
              <a:off x="4682" y="3522"/>
              <a:ext cx="213" cy="14"/>
            </a:xfrm>
            <a:custGeom>
              <a:avLst/>
              <a:gdLst>
                <a:gd name="T0" fmla="*/ 6 w 1279"/>
                <a:gd name="T1" fmla="*/ 0 h 102"/>
                <a:gd name="T2" fmla="*/ 6 w 1279"/>
                <a:gd name="T3" fmla="*/ 0 h 102"/>
                <a:gd name="T4" fmla="*/ 0 w 1279"/>
                <a:gd name="T5" fmla="*/ 0 h 102"/>
                <a:gd name="T6" fmla="*/ 0 w 1279"/>
                <a:gd name="T7" fmla="*/ 0 h 102"/>
                <a:gd name="T8" fmla="*/ 6 w 1279"/>
                <a:gd name="T9" fmla="*/ 0 h 102"/>
                <a:gd name="T10" fmla="*/ 5 w 1279"/>
                <a:gd name="T11" fmla="*/ 0 h 102"/>
                <a:gd name="T12" fmla="*/ 6 w 1279"/>
                <a:gd name="T13" fmla="*/ 0 h 102"/>
                <a:gd name="T14" fmla="*/ 6 w 1279"/>
                <a:gd name="T15" fmla="*/ 0 h 102"/>
                <a:gd name="T16" fmla="*/ 6 w 1279"/>
                <a:gd name="T17" fmla="*/ 0 h 102"/>
                <a:gd name="T18" fmla="*/ 6 w 1279"/>
                <a:gd name="T19" fmla="*/ 0 h 10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279"/>
                <a:gd name="T31" fmla="*/ 0 h 102"/>
                <a:gd name="T32" fmla="*/ 1279 w 1279"/>
                <a:gd name="T33" fmla="*/ 102 h 102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279" h="102">
                  <a:moveTo>
                    <a:pt x="1279" y="51"/>
                  </a:moveTo>
                  <a:lnTo>
                    <a:pt x="1233" y="0"/>
                  </a:lnTo>
                  <a:lnTo>
                    <a:pt x="0" y="0"/>
                  </a:lnTo>
                  <a:lnTo>
                    <a:pt x="0" y="102"/>
                  </a:lnTo>
                  <a:lnTo>
                    <a:pt x="1233" y="102"/>
                  </a:lnTo>
                  <a:lnTo>
                    <a:pt x="1188" y="51"/>
                  </a:lnTo>
                  <a:lnTo>
                    <a:pt x="1279" y="51"/>
                  </a:lnTo>
                  <a:lnTo>
                    <a:pt x="1279" y="0"/>
                  </a:lnTo>
                  <a:lnTo>
                    <a:pt x="1233" y="0"/>
                  </a:lnTo>
                  <a:lnTo>
                    <a:pt x="1279" y="51"/>
                  </a:lnTo>
                  <a:close/>
                </a:path>
              </a:pathLst>
            </a:custGeom>
            <a:solidFill>
              <a:srgbClr val="1F1A1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hangingPunct="0"/>
              <a:endParaRPr lang="de-CH"/>
            </a:p>
          </p:txBody>
        </p:sp>
        <p:sp>
          <p:nvSpPr>
            <p:cNvPr id="53303" name="Freeform 46"/>
            <p:cNvSpPr>
              <a:spLocks/>
            </p:cNvSpPr>
            <p:nvPr/>
          </p:nvSpPr>
          <p:spPr bwMode="auto">
            <a:xfrm>
              <a:off x="4880" y="3529"/>
              <a:ext cx="15" cy="204"/>
            </a:xfrm>
            <a:custGeom>
              <a:avLst/>
              <a:gdLst>
                <a:gd name="T0" fmla="*/ 0 w 91"/>
                <a:gd name="T1" fmla="*/ 4 h 1429"/>
                <a:gd name="T2" fmla="*/ 0 w 91"/>
                <a:gd name="T3" fmla="*/ 4 h 1429"/>
                <a:gd name="T4" fmla="*/ 0 w 91"/>
                <a:gd name="T5" fmla="*/ 0 h 1429"/>
                <a:gd name="T6" fmla="*/ 0 w 91"/>
                <a:gd name="T7" fmla="*/ 0 h 1429"/>
                <a:gd name="T8" fmla="*/ 0 w 91"/>
                <a:gd name="T9" fmla="*/ 4 h 1429"/>
                <a:gd name="T10" fmla="*/ 0 w 91"/>
                <a:gd name="T11" fmla="*/ 4 h 1429"/>
                <a:gd name="T12" fmla="*/ 0 w 91"/>
                <a:gd name="T13" fmla="*/ 4 h 1429"/>
                <a:gd name="T14" fmla="*/ 0 w 91"/>
                <a:gd name="T15" fmla="*/ 4 h 1429"/>
                <a:gd name="T16" fmla="*/ 0 w 91"/>
                <a:gd name="T17" fmla="*/ 4 h 1429"/>
                <a:gd name="T18" fmla="*/ 0 w 91"/>
                <a:gd name="T19" fmla="*/ 4 h 142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91"/>
                <a:gd name="T31" fmla="*/ 0 h 1429"/>
                <a:gd name="T32" fmla="*/ 91 w 91"/>
                <a:gd name="T33" fmla="*/ 1429 h 1429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91" h="1429">
                  <a:moveTo>
                    <a:pt x="45" y="1429"/>
                  </a:moveTo>
                  <a:lnTo>
                    <a:pt x="91" y="1378"/>
                  </a:lnTo>
                  <a:lnTo>
                    <a:pt x="91" y="0"/>
                  </a:lnTo>
                  <a:lnTo>
                    <a:pt x="0" y="0"/>
                  </a:lnTo>
                  <a:lnTo>
                    <a:pt x="0" y="1378"/>
                  </a:lnTo>
                  <a:lnTo>
                    <a:pt x="45" y="1327"/>
                  </a:lnTo>
                  <a:lnTo>
                    <a:pt x="45" y="1429"/>
                  </a:lnTo>
                  <a:lnTo>
                    <a:pt x="91" y="1429"/>
                  </a:lnTo>
                  <a:lnTo>
                    <a:pt x="91" y="1378"/>
                  </a:lnTo>
                  <a:lnTo>
                    <a:pt x="45" y="1429"/>
                  </a:lnTo>
                  <a:close/>
                </a:path>
              </a:pathLst>
            </a:custGeom>
            <a:solidFill>
              <a:srgbClr val="1F1A1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hangingPunct="0"/>
              <a:endParaRPr lang="de-CH"/>
            </a:p>
          </p:txBody>
        </p:sp>
        <p:sp>
          <p:nvSpPr>
            <p:cNvPr id="53304" name="Freeform 47"/>
            <p:cNvSpPr>
              <a:spLocks/>
            </p:cNvSpPr>
            <p:nvPr/>
          </p:nvSpPr>
          <p:spPr bwMode="auto">
            <a:xfrm>
              <a:off x="4674" y="3718"/>
              <a:ext cx="214" cy="15"/>
            </a:xfrm>
            <a:custGeom>
              <a:avLst/>
              <a:gdLst>
                <a:gd name="T0" fmla="*/ 0 w 1278"/>
                <a:gd name="T1" fmla="*/ 0 h 102"/>
                <a:gd name="T2" fmla="*/ 0 w 1278"/>
                <a:gd name="T3" fmla="*/ 0 h 102"/>
                <a:gd name="T4" fmla="*/ 6 w 1278"/>
                <a:gd name="T5" fmla="*/ 0 h 102"/>
                <a:gd name="T6" fmla="*/ 6 w 1278"/>
                <a:gd name="T7" fmla="*/ 0 h 102"/>
                <a:gd name="T8" fmla="*/ 0 w 1278"/>
                <a:gd name="T9" fmla="*/ 0 h 102"/>
                <a:gd name="T10" fmla="*/ 1 w 1278"/>
                <a:gd name="T11" fmla="*/ 0 h 102"/>
                <a:gd name="T12" fmla="*/ 0 w 1278"/>
                <a:gd name="T13" fmla="*/ 0 h 102"/>
                <a:gd name="T14" fmla="*/ 0 w 1278"/>
                <a:gd name="T15" fmla="*/ 0 h 102"/>
                <a:gd name="T16" fmla="*/ 0 w 1278"/>
                <a:gd name="T17" fmla="*/ 0 h 102"/>
                <a:gd name="T18" fmla="*/ 0 w 1278"/>
                <a:gd name="T19" fmla="*/ 0 h 10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278"/>
                <a:gd name="T31" fmla="*/ 0 h 102"/>
                <a:gd name="T32" fmla="*/ 1278 w 1278"/>
                <a:gd name="T33" fmla="*/ 102 h 102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278" h="102">
                  <a:moveTo>
                    <a:pt x="0" y="51"/>
                  </a:moveTo>
                  <a:lnTo>
                    <a:pt x="45" y="102"/>
                  </a:lnTo>
                  <a:lnTo>
                    <a:pt x="1278" y="102"/>
                  </a:lnTo>
                  <a:lnTo>
                    <a:pt x="1278" y="0"/>
                  </a:lnTo>
                  <a:lnTo>
                    <a:pt x="45" y="0"/>
                  </a:lnTo>
                  <a:lnTo>
                    <a:pt x="91" y="51"/>
                  </a:lnTo>
                  <a:lnTo>
                    <a:pt x="0" y="51"/>
                  </a:lnTo>
                  <a:lnTo>
                    <a:pt x="0" y="102"/>
                  </a:lnTo>
                  <a:lnTo>
                    <a:pt x="45" y="102"/>
                  </a:lnTo>
                  <a:lnTo>
                    <a:pt x="0" y="51"/>
                  </a:lnTo>
                  <a:close/>
                </a:path>
              </a:pathLst>
            </a:custGeom>
            <a:solidFill>
              <a:srgbClr val="1F1A1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hangingPunct="0"/>
              <a:endParaRPr lang="de-CH"/>
            </a:p>
          </p:txBody>
        </p:sp>
        <p:sp>
          <p:nvSpPr>
            <p:cNvPr id="53305" name="Freeform 48"/>
            <p:cNvSpPr>
              <a:spLocks/>
            </p:cNvSpPr>
            <p:nvPr/>
          </p:nvSpPr>
          <p:spPr bwMode="auto">
            <a:xfrm>
              <a:off x="4674" y="3522"/>
              <a:ext cx="16" cy="204"/>
            </a:xfrm>
            <a:custGeom>
              <a:avLst/>
              <a:gdLst>
                <a:gd name="T0" fmla="*/ 0 w 91"/>
                <a:gd name="T1" fmla="*/ 0 h 1429"/>
                <a:gd name="T2" fmla="*/ 0 w 91"/>
                <a:gd name="T3" fmla="*/ 0 h 1429"/>
                <a:gd name="T4" fmla="*/ 0 w 91"/>
                <a:gd name="T5" fmla="*/ 4 h 1429"/>
                <a:gd name="T6" fmla="*/ 1 w 91"/>
                <a:gd name="T7" fmla="*/ 4 h 1429"/>
                <a:gd name="T8" fmla="*/ 1 w 91"/>
                <a:gd name="T9" fmla="*/ 0 h 1429"/>
                <a:gd name="T10" fmla="*/ 0 w 91"/>
                <a:gd name="T11" fmla="*/ 0 h 1429"/>
                <a:gd name="T12" fmla="*/ 0 w 91"/>
                <a:gd name="T13" fmla="*/ 0 h 1429"/>
                <a:gd name="T14" fmla="*/ 0 w 91"/>
                <a:gd name="T15" fmla="*/ 0 h 1429"/>
                <a:gd name="T16" fmla="*/ 0 w 91"/>
                <a:gd name="T17" fmla="*/ 0 h 1429"/>
                <a:gd name="T18" fmla="*/ 0 w 91"/>
                <a:gd name="T19" fmla="*/ 0 h 142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91"/>
                <a:gd name="T31" fmla="*/ 0 h 1429"/>
                <a:gd name="T32" fmla="*/ 91 w 91"/>
                <a:gd name="T33" fmla="*/ 1429 h 1429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91" h="1429">
                  <a:moveTo>
                    <a:pt x="45" y="0"/>
                  </a:moveTo>
                  <a:lnTo>
                    <a:pt x="0" y="51"/>
                  </a:lnTo>
                  <a:lnTo>
                    <a:pt x="0" y="1429"/>
                  </a:lnTo>
                  <a:lnTo>
                    <a:pt x="91" y="1429"/>
                  </a:lnTo>
                  <a:lnTo>
                    <a:pt x="91" y="51"/>
                  </a:lnTo>
                  <a:lnTo>
                    <a:pt x="45" y="102"/>
                  </a:lnTo>
                  <a:lnTo>
                    <a:pt x="45" y="0"/>
                  </a:lnTo>
                  <a:lnTo>
                    <a:pt x="0" y="0"/>
                  </a:lnTo>
                  <a:lnTo>
                    <a:pt x="0" y="51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1F1A1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hangingPunct="0"/>
              <a:endParaRPr lang="de-CH"/>
            </a:p>
          </p:txBody>
        </p:sp>
        <p:sp>
          <p:nvSpPr>
            <p:cNvPr id="53306" name="Rectangle 49"/>
            <p:cNvSpPr>
              <a:spLocks noChangeArrowheads="1"/>
            </p:cNvSpPr>
            <p:nvPr/>
          </p:nvSpPr>
          <p:spPr bwMode="auto">
            <a:xfrm>
              <a:off x="4888" y="3660"/>
              <a:ext cx="205" cy="66"/>
            </a:xfrm>
            <a:prstGeom prst="rect">
              <a:avLst/>
            </a:prstGeom>
            <a:solidFill>
              <a:srgbClr val="DC2B19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0" hangingPunct="0"/>
              <a:endParaRPr lang="de-CH"/>
            </a:p>
          </p:txBody>
        </p:sp>
        <p:sp>
          <p:nvSpPr>
            <p:cNvPr id="53307" name="Freeform 50"/>
            <p:cNvSpPr>
              <a:spLocks/>
            </p:cNvSpPr>
            <p:nvPr/>
          </p:nvSpPr>
          <p:spPr bwMode="auto">
            <a:xfrm>
              <a:off x="4880" y="3653"/>
              <a:ext cx="213" cy="14"/>
            </a:xfrm>
            <a:custGeom>
              <a:avLst/>
              <a:gdLst>
                <a:gd name="T0" fmla="*/ 0 w 1278"/>
                <a:gd name="T1" fmla="*/ 0 h 102"/>
                <a:gd name="T2" fmla="*/ 0 w 1278"/>
                <a:gd name="T3" fmla="*/ 0 h 102"/>
                <a:gd name="T4" fmla="*/ 6 w 1278"/>
                <a:gd name="T5" fmla="*/ 0 h 102"/>
                <a:gd name="T6" fmla="*/ 6 w 1278"/>
                <a:gd name="T7" fmla="*/ 0 h 102"/>
                <a:gd name="T8" fmla="*/ 0 w 1278"/>
                <a:gd name="T9" fmla="*/ 0 h 102"/>
                <a:gd name="T10" fmla="*/ 0 w 1278"/>
                <a:gd name="T11" fmla="*/ 0 h 102"/>
                <a:gd name="T12" fmla="*/ 0 w 1278"/>
                <a:gd name="T13" fmla="*/ 0 h 102"/>
                <a:gd name="T14" fmla="*/ 0 w 1278"/>
                <a:gd name="T15" fmla="*/ 0 h 102"/>
                <a:gd name="T16" fmla="*/ 0 w 1278"/>
                <a:gd name="T17" fmla="*/ 0 h 102"/>
                <a:gd name="T18" fmla="*/ 0 w 1278"/>
                <a:gd name="T19" fmla="*/ 0 h 10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278"/>
                <a:gd name="T31" fmla="*/ 0 h 102"/>
                <a:gd name="T32" fmla="*/ 1278 w 1278"/>
                <a:gd name="T33" fmla="*/ 102 h 102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278" h="102">
                  <a:moveTo>
                    <a:pt x="91" y="51"/>
                  </a:moveTo>
                  <a:lnTo>
                    <a:pt x="45" y="102"/>
                  </a:lnTo>
                  <a:lnTo>
                    <a:pt x="1278" y="102"/>
                  </a:lnTo>
                  <a:lnTo>
                    <a:pt x="1278" y="0"/>
                  </a:lnTo>
                  <a:lnTo>
                    <a:pt x="45" y="0"/>
                  </a:lnTo>
                  <a:lnTo>
                    <a:pt x="0" y="51"/>
                  </a:lnTo>
                  <a:lnTo>
                    <a:pt x="45" y="0"/>
                  </a:lnTo>
                  <a:lnTo>
                    <a:pt x="0" y="0"/>
                  </a:lnTo>
                  <a:lnTo>
                    <a:pt x="0" y="51"/>
                  </a:lnTo>
                  <a:lnTo>
                    <a:pt x="91" y="51"/>
                  </a:lnTo>
                  <a:close/>
                </a:path>
              </a:pathLst>
            </a:custGeom>
            <a:solidFill>
              <a:srgbClr val="1F1A1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hangingPunct="0"/>
              <a:endParaRPr lang="de-CH"/>
            </a:p>
          </p:txBody>
        </p:sp>
        <p:sp>
          <p:nvSpPr>
            <p:cNvPr id="53308" name="Freeform 51"/>
            <p:cNvSpPr>
              <a:spLocks/>
            </p:cNvSpPr>
            <p:nvPr/>
          </p:nvSpPr>
          <p:spPr bwMode="auto">
            <a:xfrm>
              <a:off x="4880" y="3660"/>
              <a:ext cx="15" cy="73"/>
            </a:xfrm>
            <a:custGeom>
              <a:avLst/>
              <a:gdLst>
                <a:gd name="T0" fmla="*/ 0 w 91"/>
                <a:gd name="T1" fmla="*/ 1 h 510"/>
                <a:gd name="T2" fmla="*/ 0 w 91"/>
                <a:gd name="T3" fmla="*/ 1 h 510"/>
                <a:gd name="T4" fmla="*/ 0 w 91"/>
                <a:gd name="T5" fmla="*/ 0 h 510"/>
                <a:gd name="T6" fmla="*/ 0 w 91"/>
                <a:gd name="T7" fmla="*/ 0 h 510"/>
                <a:gd name="T8" fmla="*/ 0 w 91"/>
                <a:gd name="T9" fmla="*/ 1 h 510"/>
                <a:gd name="T10" fmla="*/ 0 w 91"/>
                <a:gd name="T11" fmla="*/ 1 h 510"/>
                <a:gd name="T12" fmla="*/ 0 w 91"/>
                <a:gd name="T13" fmla="*/ 1 h 510"/>
                <a:gd name="T14" fmla="*/ 0 w 91"/>
                <a:gd name="T15" fmla="*/ 1 h 510"/>
                <a:gd name="T16" fmla="*/ 0 w 91"/>
                <a:gd name="T17" fmla="*/ 1 h 510"/>
                <a:gd name="T18" fmla="*/ 0 w 91"/>
                <a:gd name="T19" fmla="*/ 1 h 51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91"/>
                <a:gd name="T31" fmla="*/ 0 h 510"/>
                <a:gd name="T32" fmla="*/ 91 w 91"/>
                <a:gd name="T33" fmla="*/ 510 h 51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91" h="510">
                  <a:moveTo>
                    <a:pt x="45" y="408"/>
                  </a:moveTo>
                  <a:lnTo>
                    <a:pt x="91" y="459"/>
                  </a:lnTo>
                  <a:lnTo>
                    <a:pt x="91" y="0"/>
                  </a:lnTo>
                  <a:lnTo>
                    <a:pt x="0" y="0"/>
                  </a:lnTo>
                  <a:lnTo>
                    <a:pt x="0" y="459"/>
                  </a:lnTo>
                  <a:lnTo>
                    <a:pt x="45" y="510"/>
                  </a:lnTo>
                  <a:lnTo>
                    <a:pt x="0" y="459"/>
                  </a:lnTo>
                  <a:lnTo>
                    <a:pt x="0" y="510"/>
                  </a:lnTo>
                  <a:lnTo>
                    <a:pt x="45" y="510"/>
                  </a:lnTo>
                  <a:lnTo>
                    <a:pt x="45" y="408"/>
                  </a:lnTo>
                  <a:close/>
                </a:path>
              </a:pathLst>
            </a:custGeom>
            <a:solidFill>
              <a:srgbClr val="1F1A1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hangingPunct="0"/>
              <a:endParaRPr lang="de-CH"/>
            </a:p>
          </p:txBody>
        </p:sp>
        <p:sp>
          <p:nvSpPr>
            <p:cNvPr id="53309" name="Freeform 52"/>
            <p:cNvSpPr>
              <a:spLocks/>
            </p:cNvSpPr>
            <p:nvPr/>
          </p:nvSpPr>
          <p:spPr bwMode="auto">
            <a:xfrm>
              <a:off x="4888" y="3718"/>
              <a:ext cx="213" cy="15"/>
            </a:xfrm>
            <a:custGeom>
              <a:avLst/>
              <a:gdLst>
                <a:gd name="T0" fmla="*/ 5 w 1279"/>
                <a:gd name="T1" fmla="*/ 0 h 102"/>
                <a:gd name="T2" fmla="*/ 6 w 1279"/>
                <a:gd name="T3" fmla="*/ 0 h 102"/>
                <a:gd name="T4" fmla="*/ 0 w 1279"/>
                <a:gd name="T5" fmla="*/ 0 h 102"/>
                <a:gd name="T6" fmla="*/ 0 w 1279"/>
                <a:gd name="T7" fmla="*/ 0 h 102"/>
                <a:gd name="T8" fmla="*/ 6 w 1279"/>
                <a:gd name="T9" fmla="*/ 0 h 102"/>
                <a:gd name="T10" fmla="*/ 6 w 1279"/>
                <a:gd name="T11" fmla="*/ 0 h 102"/>
                <a:gd name="T12" fmla="*/ 6 w 1279"/>
                <a:gd name="T13" fmla="*/ 0 h 102"/>
                <a:gd name="T14" fmla="*/ 6 w 1279"/>
                <a:gd name="T15" fmla="*/ 0 h 102"/>
                <a:gd name="T16" fmla="*/ 6 w 1279"/>
                <a:gd name="T17" fmla="*/ 0 h 102"/>
                <a:gd name="T18" fmla="*/ 5 w 1279"/>
                <a:gd name="T19" fmla="*/ 0 h 10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279"/>
                <a:gd name="T31" fmla="*/ 0 h 102"/>
                <a:gd name="T32" fmla="*/ 1279 w 1279"/>
                <a:gd name="T33" fmla="*/ 102 h 102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279" h="102">
                  <a:moveTo>
                    <a:pt x="1187" y="51"/>
                  </a:moveTo>
                  <a:lnTo>
                    <a:pt x="1233" y="0"/>
                  </a:lnTo>
                  <a:lnTo>
                    <a:pt x="0" y="0"/>
                  </a:lnTo>
                  <a:lnTo>
                    <a:pt x="0" y="102"/>
                  </a:lnTo>
                  <a:lnTo>
                    <a:pt x="1233" y="102"/>
                  </a:lnTo>
                  <a:lnTo>
                    <a:pt x="1279" y="51"/>
                  </a:lnTo>
                  <a:lnTo>
                    <a:pt x="1233" y="102"/>
                  </a:lnTo>
                  <a:lnTo>
                    <a:pt x="1279" y="102"/>
                  </a:lnTo>
                  <a:lnTo>
                    <a:pt x="1279" y="51"/>
                  </a:lnTo>
                  <a:lnTo>
                    <a:pt x="1187" y="51"/>
                  </a:lnTo>
                  <a:close/>
                </a:path>
              </a:pathLst>
            </a:custGeom>
            <a:solidFill>
              <a:srgbClr val="1F1A1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hangingPunct="0"/>
              <a:endParaRPr lang="de-CH"/>
            </a:p>
          </p:txBody>
        </p:sp>
        <p:sp>
          <p:nvSpPr>
            <p:cNvPr id="53310" name="Freeform 53"/>
            <p:cNvSpPr>
              <a:spLocks/>
            </p:cNvSpPr>
            <p:nvPr/>
          </p:nvSpPr>
          <p:spPr bwMode="auto">
            <a:xfrm>
              <a:off x="5085" y="3653"/>
              <a:ext cx="16" cy="73"/>
            </a:xfrm>
            <a:custGeom>
              <a:avLst/>
              <a:gdLst>
                <a:gd name="T0" fmla="*/ 0 w 92"/>
                <a:gd name="T1" fmla="*/ 0 h 510"/>
                <a:gd name="T2" fmla="*/ 0 w 92"/>
                <a:gd name="T3" fmla="*/ 0 h 510"/>
                <a:gd name="T4" fmla="*/ 0 w 92"/>
                <a:gd name="T5" fmla="*/ 1 h 510"/>
                <a:gd name="T6" fmla="*/ 1 w 92"/>
                <a:gd name="T7" fmla="*/ 1 h 510"/>
                <a:gd name="T8" fmla="*/ 1 w 92"/>
                <a:gd name="T9" fmla="*/ 0 h 510"/>
                <a:gd name="T10" fmla="*/ 0 w 92"/>
                <a:gd name="T11" fmla="*/ 0 h 510"/>
                <a:gd name="T12" fmla="*/ 1 w 92"/>
                <a:gd name="T13" fmla="*/ 0 h 510"/>
                <a:gd name="T14" fmla="*/ 1 w 92"/>
                <a:gd name="T15" fmla="*/ 0 h 510"/>
                <a:gd name="T16" fmla="*/ 0 w 92"/>
                <a:gd name="T17" fmla="*/ 0 h 510"/>
                <a:gd name="T18" fmla="*/ 0 w 92"/>
                <a:gd name="T19" fmla="*/ 0 h 51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92"/>
                <a:gd name="T31" fmla="*/ 0 h 510"/>
                <a:gd name="T32" fmla="*/ 92 w 92"/>
                <a:gd name="T33" fmla="*/ 510 h 51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92" h="510">
                  <a:moveTo>
                    <a:pt x="46" y="102"/>
                  </a:moveTo>
                  <a:lnTo>
                    <a:pt x="0" y="51"/>
                  </a:lnTo>
                  <a:lnTo>
                    <a:pt x="0" y="510"/>
                  </a:lnTo>
                  <a:lnTo>
                    <a:pt x="92" y="510"/>
                  </a:lnTo>
                  <a:lnTo>
                    <a:pt x="92" y="51"/>
                  </a:lnTo>
                  <a:lnTo>
                    <a:pt x="46" y="0"/>
                  </a:lnTo>
                  <a:lnTo>
                    <a:pt x="92" y="51"/>
                  </a:lnTo>
                  <a:lnTo>
                    <a:pt x="92" y="0"/>
                  </a:lnTo>
                  <a:lnTo>
                    <a:pt x="46" y="0"/>
                  </a:lnTo>
                  <a:lnTo>
                    <a:pt x="46" y="102"/>
                  </a:lnTo>
                  <a:close/>
                </a:path>
              </a:pathLst>
            </a:custGeom>
            <a:solidFill>
              <a:srgbClr val="1F1A1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hangingPunct="0"/>
              <a:endParaRPr lang="de-CH"/>
            </a:p>
          </p:txBody>
        </p:sp>
        <p:sp>
          <p:nvSpPr>
            <p:cNvPr id="53311" name="Rectangle 54"/>
            <p:cNvSpPr>
              <a:spLocks noChangeArrowheads="1"/>
            </p:cNvSpPr>
            <p:nvPr/>
          </p:nvSpPr>
          <p:spPr bwMode="auto">
            <a:xfrm>
              <a:off x="5093" y="3595"/>
              <a:ext cx="205" cy="131"/>
            </a:xfrm>
            <a:prstGeom prst="rect">
              <a:avLst/>
            </a:prstGeom>
            <a:solidFill>
              <a:srgbClr val="DC2B19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0" hangingPunct="0"/>
              <a:endParaRPr lang="de-CH"/>
            </a:p>
          </p:txBody>
        </p:sp>
        <p:sp>
          <p:nvSpPr>
            <p:cNvPr id="53312" name="Freeform 55"/>
            <p:cNvSpPr>
              <a:spLocks/>
            </p:cNvSpPr>
            <p:nvPr/>
          </p:nvSpPr>
          <p:spPr bwMode="auto">
            <a:xfrm>
              <a:off x="5093" y="3587"/>
              <a:ext cx="213" cy="15"/>
            </a:xfrm>
            <a:custGeom>
              <a:avLst/>
              <a:gdLst>
                <a:gd name="T0" fmla="*/ 6 w 1278"/>
                <a:gd name="T1" fmla="*/ 0 h 101"/>
                <a:gd name="T2" fmla="*/ 6 w 1278"/>
                <a:gd name="T3" fmla="*/ 0 h 101"/>
                <a:gd name="T4" fmla="*/ 0 w 1278"/>
                <a:gd name="T5" fmla="*/ 0 h 101"/>
                <a:gd name="T6" fmla="*/ 0 w 1278"/>
                <a:gd name="T7" fmla="*/ 0 h 101"/>
                <a:gd name="T8" fmla="*/ 6 w 1278"/>
                <a:gd name="T9" fmla="*/ 0 h 101"/>
                <a:gd name="T10" fmla="*/ 6 w 1278"/>
                <a:gd name="T11" fmla="*/ 0 h 101"/>
                <a:gd name="T12" fmla="*/ 6 w 1278"/>
                <a:gd name="T13" fmla="*/ 0 h 101"/>
                <a:gd name="T14" fmla="*/ 6 w 1278"/>
                <a:gd name="T15" fmla="*/ 0 h 101"/>
                <a:gd name="T16" fmla="*/ 6 w 1278"/>
                <a:gd name="T17" fmla="*/ 0 h 101"/>
                <a:gd name="T18" fmla="*/ 6 w 1278"/>
                <a:gd name="T19" fmla="*/ 0 h 10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278"/>
                <a:gd name="T31" fmla="*/ 0 h 101"/>
                <a:gd name="T32" fmla="*/ 1278 w 1278"/>
                <a:gd name="T33" fmla="*/ 101 h 101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278" h="101">
                  <a:moveTo>
                    <a:pt x="1278" y="51"/>
                  </a:moveTo>
                  <a:lnTo>
                    <a:pt x="1233" y="0"/>
                  </a:lnTo>
                  <a:lnTo>
                    <a:pt x="0" y="0"/>
                  </a:lnTo>
                  <a:lnTo>
                    <a:pt x="0" y="101"/>
                  </a:lnTo>
                  <a:lnTo>
                    <a:pt x="1233" y="101"/>
                  </a:lnTo>
                  <a:lnTo>
                    <a:pt x="1186" y="51"/>
                  </a:lnTo>
                  <a:lnTo>
                    <a:pt x="1278" y="51"/>
                  </a:lnTo>
                  <a:lnTo>
                    <a:pt x="1278" y="0"/>
                  </a:lnTo>
                  <a:lnTo>
                    <a:pt x="1233" y="0"/>
                  </a:lnTo>
                  <a:lnTo>
                    <a:pt x="1278" y="51"/>
                  </a:lnTo>
                  <a:close/>
                </a:path>
              </a:pathLst>
            </a:custGeom>
            <a:solidFill>
              <a:srgbClr val="1F1A1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hangingPunct="0"/>
              <a:endParaRPr lang="de-CH"/>
            </a:p>
          </p:txBody>
        </p:sp>
        <p:sp>
          <p:nvSpPr>
            <p:cNvPr id="53313" name="Freeform 56"/>
            <p:cNvSpPr>
              <a:spLocks/>
            </p:cNvSpPr>
            <p:nvPr/>
          </p:nvSpPr>
          <p:spPr bwMode="auto">
            <a:xfrm>
              <a:off x="5291" y="3595"/>
              <a:ext cx="15" cy="138"/>
            </a:xfrm>
            <a:custGeom>
              <a:avLst/>
              <a:gdLst>
                <a:gd name="T0" fmla="*/ 0 w 92"/>
                <a:gd name="T1" fmla="*/ 3 h 969"/>
                <a:gd name="T2" fmla="*/ 0 w 92"/>
                <a:gd name="T3" fmla="*/ 3 h 969"/>
                <a:gd name="T4" fmla="*/ 0 w 92"/>
                <a:gd name="T5" fmla="*/ 0 h 969"/>
                <a:gd name="T6" fmla="*/ 0 w 92"/>
                <a:gd name="T7" fmla="*/ 0 h 969"/>
                <a:gd name="T8" fmla="*/ 0 w 92"/>
                <a:gd name="T9" fmla="*/ 3 h 969"/>
                <a:gd name="T10" fmla="*/ 0 w 92"/>
                <a:gd name="T11" fmla="*/ 3 h 969"/>
                <a:gd name="T12" fmla="*/ 0 w 92"/>
                <a:gd name="T13" fmla="*/ 3 h 969"/>
                <a:gd name="T14" fmla="*/ 0 w 92"/>
                <a:gd name="T15" fmla="*/ 3 h 969"/>
                <a:gd name="T16" fmla="*/ 0 w 92"/>
                <a:gd name="T17" fmla="*/ 3 h 969"/>
                <a:gd name="T18" fmla="*/ 0 w 92"/>
                <a:gd name="T19" fmla="*/ 3 h 96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92"/>
                <a:gd name="T31" fmla="*/ 0 h 969"/>
                <a:gd name="T32" fmla="*/ 92 w 92"/>
                <a:gd name="T33" fmla="*/ 969 h 969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92" h="969">
                  <a:moveTo>
                    <a:pt x="47" y="969"/>
                  </a:moveTo>
                  <a:lnTo>
                    <a:pt x="92" y="918"/>
                  </a:lnTo>
                  <a:lnTo>
                    <a:pt x="92" y="0"/>
                  </a:lnTo>
                  <a:lnTo>
                    <a:pt x="0" y="0"/>
                  </a:lnTo>
                  <a:lnTo>
                    <a:pt x="0" y="918"/>
                  </a:lnTo>
                  <a:lnTo>
                    <a:pt x="47" y="867"/>
                  </a:lnTo>
                  <a:lnTo>
                    <a:pt x="47" y="969"/>
                  </a:lnTo>
                  <a:lnTo>
                    <a:pt x="92" y="969"/>
                  </a:lnTo>
                  <a:lnTo>
                    <a:pt x="92" y="918"/>
                  </a:lnTo>
                  <a:lnTo>
                    <a:pt x="47" y="969"/>
                  </a:lnTo>
                  <a:close/>
                </a:path>
              </a:pathLst>
            </a:custGeom>
            <a:solidFill>
              <a:srgbClr val="1F1A1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hangingPunct="0"/>
              <a:endParaRPr lang="de-CH"/>
            </a:p>
          </p:txBody>
        </p:sp>
        <p:sp>
          <p:nvSpPr>
            <p:cNvPr id="53314" name="Freeform 57"/>
            <p:cNvSpPr>
              <a:spLocks/>
            </p:cNvSpPr>
            <p:nvPr/>
          </p:nvSpPr>
          <p:spPr bwMode="auto">
            <a:xfrm>
              <a:off x="5085" y="3718"/>
              <a:ext cx="213" cy="15"/>
            </a:xfrm>
            <a:custGeom>
              <a:avLst/>
              <a:gdLst>
                <a:gd name="T0" fmla="*/ 0 w 1279"/>
                <a:gd name="T1" fmla="*/ 0 h 102"/>
                <a:gd name="T2" fmla="*/ 0 w 1279"/>
                <a:gd name="T3" fmla="*/ 0 h 102"/>
                <a:gd name="T4" fmla="*/ 6 w 1279"/>
                <a:gd name="T5" fmla="*/ 0 h 102"/>
                <a:gd name="T6" fmla="*/ 6 w 1279"/>
                <a:gd name="T7" fmla="*/ 0 h 102"/>
                <a:gd name="T8" fmla="*/ 0 w 1279"/>
                <a:gd name="T9" fmla="*/ 0 h 102"/>
                <a:gd name="T10" fmla="*/ 0 w 1279"/>
                <a:gd name="T11" fmla="*/ 0 h 102"/>
                <a:gd name="T12" fmla="*/ 0 w 1279"/>
                <a:gd name="T13" fmla="*/ 0 h 102"/>
                <a:gd name="T14" fmla="*/ 0 w 1279"/>
                <a:gd name="T15" fmla="*/ 0 h 102"/>
                <a:gd name="T16" fmla="*/ 0 w 1279"/>
                <a:gd name="T17" fmla="*/ 0 h 102"/>
                <a:gd name="T18" fmla="*/ 0 w 1279"/>
                <a:gd name="T19" fmla="*/ 0 h 10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279"/>
                <a:gd name="T31" fmla="*/ 0 h 102"/>
                <a:gd name="T32" fmla="*/ 1279 w 1279"/>
                <a:gd name="T33" fmla="*/ 102 h 102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279" h="102">
                  <a:moveTo>
                    <a:pt x="0" y="51"/>
                  </a:moveTo>
                  <a:lnTo>
                    <a:pt x="46" y="102"/>
                  </a:lnTo>
                  <a:lnTo>
                    <a:pt x="1279" y="102"/>
                  </a:lnTo>
                  <a:lnTo>
                    <a:pt x="1279" y="0"/>
                  </a:lnTo>
                  <a:lnTo>
                    <a:pt x="46" y="0"/>
                  </a:lnTo>
                  <a:lnTo>
                    <a:pt x="92" y="51"/>
                  </a:lnTo>
                  <a:lnTo>
                    <a:pt x="0" y="51"/>
                  </a:lnTo>
                  <a:lnTo>
                    <a:pt x="0" y="102"/>
                  </a:lnTo>
                  <a:lnTo>
                    <a:pt x="46" y="102"/>
                  </a:lnTo>
                  <a:lnTo>
                    <a:pt x="0" y="51"/>
                  </a:lnTo>
                  <a:close/>
                </a:path>
              </a:pathLst>
            </a:custGeom>
            <a:solidFill>
              <a:srgbClr val="1F1A1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hangingPunct="0"/>
              <a:endParaRPr lang="de-CH"/>
            </a:p>
          </p:txBody>
        </p:sp>
        <p:sp>
          <p:nvSpPr>
            <p:cNvPr id="53315" name="Freeform 58"/>
            <p:cNvSpPr>
              <a:spLocks/>
            </p:cNvSpPr>
            <p:nvPr/>
          </p:nvSpPr>
          <p:spPr bwMode="auto">
            <a:xfrm>
              <a:off x="5085" y="3587"/>
              <a:ext cx="16" cy="139"/>
            </a:xfrm>
            <a:custGeom>
              <a:avLst/>
              <a:gdLst>
                <a:gd name="T0" fmla="*/ 0 w 92"/>
                <a:gd name="T1" fmla="*/ 0 h 969"/>
                <a:gd name="T2" fmla="*/ 0 w 92"/>
                <a:gd name="T3" fmla="*/ 0 h 969"/>
                <a:gd name="T4" fmla="*/ 0 w 92"/>
                <a:gd name="T5" fmla="*/ 3 h 969"/>
                <a:gd name="T6" fmla="*/ 1 w 92"/>
                <a:gd name="T7" fmla="*/ 3 h 969"/>
                <a:gd name="T8" fmla="*/ 1 w 92"/>
                <a:gd name="T9" fmla="*/ 0 h 969"/>
                <a:gd name="T10" fmla="*/ 0 w 92"/>
                <a:gd name="T11" fmla="*/ 0 h 969"/>
                <a:gd name="T12" fmla="*/ 0 w 92"/>
                <a:gd name="T13" fmla="*/ 0 h 969"/>
                <a:gd name="T14" fmla="*/ 0 w 92"/>
                <a:gd name="T15" fmla="*/ 0 h 969"/>
                <a:gd name="T16" fmla="*/ 0 w 92"/>
                <a:gd name="T17" fmla="*/ 0 h 969"/>
                <a:gd name="T18" fmla="*/ 0 w 92"/>
                <a:gd name="T19" fmla="*/ 0 h 96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92"/>
                <a:gd name="T31" fmla="*/ 0 h 969"/>
                <a:gd name="T32" fmla="*/ 92 w 92"/>
                <a:gd name="T33" fmla="*/ 969 h 969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92" h="969">
                  <a:moveTo>
                    <a:pt x="46" y="0"/>
                  </a:moveTo>
                  <a:lnTo>
                    <a:pt x="0" y="51"/>
                  </a:lnTo>
                  <a:lnTo>
                    <a:pt x="0" y="969"/>
                  </a:lnTo>
                  <a:lnTo>
                    <a:pt x="92" y="969"/>
                  </a:lnTo>
                  <a:lnTo>
                    <a:pt x="92" y="51"/>
                  </a:lnTo>
                  <a:lnTo>
                    <a:pt x="46" y="101"/>
                  </a:lnTo>
                  <a:lnTo>
                    <a:pt x="46" y="0"/>
                  </a:lnTo>
                  <a:lnTo>
                    <a:pt x="0" y="0"/>
                  </a:lnTo>
                  <a:lnTo>
                    <a:pt x="0" y="51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1F1A1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hangingPunct="0"/>
              <a:endParaRPr lang="de-CH"/>
            </a:p>
          </p:txBody>
        </p:sp>
        <p:sp>
          <p:nvSpPr>
            <p:cNvPr id="53316" name="Rectangle 59"/>
            <p:cNvSpPr>
              <a:spLocks noChangeArrowheads="1"/>
            </p:cNvSpPr>
            <p:nvPr/>
          </p:nvSpPr>
          <p:spPr bwMode="auto">
            <a:xfrm>
              <a:off x="3787" y="3785"/>
              <a:ext cx="98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2200">
                  <a:solidFill>
                    <a:srgbClr val="000000"/>
                  </a:solidFill>
                  <a:latin typeface="AvantGarde Bk BT" pitchFamily="34" charset="0"/>
                </a:rPr>
                <a:t>0</a:t>
              </a:r>
              <a:endParaRPr lang="en-US">
                <a:latin typeface="Tahoma" pitchFamily="34" charset="0"/>
              </a:endParaRPr>
            </a:p>
          </p:txBody>
        </p:sp>
        <p:sp>
          <p:nvSpPr>
            <p:cNvPr id="53317" name="Rectangle 60"/>
            <p:cNvSpPr>
              <a:spLocks noChangeArrowheads="1"/>
            </p:cNvSpPr>
            <p:nvPr/>
          </p:nvSpPr>
          <p:spPr bwMode="auto">
            <a:xfrm>
              <a:off x="5230" y="3764"/>
              <a:ext cx="98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2200">
                  <a:solidFill>
                    <a:srgbClr val="000000"/>
                  </a:solidFill>
                  <a:latin typeface="AvantGarde Bk BT" pitchFamily="34" charset="0"/>
                </a:rPr>
                <a:t>2</a:t>
              </a:r>
              <a:endParaRPr lang="en-US">
                <a:latin typeface="Tahoma" pitchFamily="34" charset="0"/>
              </a:endParaRPr>
            </a:p>
          </p:txBody>
        </p:sp>
        <p:sp>
          <p:nvSpPr>
            <p:cNvPr id="53318" name="Rectangle 61"/>
            <p:cNvSpPr>
              <a:spLocks noChangeArrowheads="1"/>
            </p:cNvSpPr>
            <p:nvPr/>
          </p:nvSpPr>
          <p:spPr bwMode="auto">
            <a:xfrm>
              <a:off x="5333" y="3746"/>
              <a:ext cx="97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2200">
                  <a:solidFill>
                    <a:srgbClr val="000000"/>
                  </a:solidFill>
                  <a:latin typeface="Symbol" pitchFamily="18" charset="2"/>
                </a:rPr>
                <a:t>p</a:t>
              </a:r>
              <a:endParaRPr lang="en-US">
                <a:latin typeface="Tahoma" pitchFamily="34" charset="0"/>
              </a:endParaRPr>
            </a:p>
          </p:txBody>
        </p:sp>
      </p:grpSp>
      <p:sp>
        <p:nvSpPr>
          <p:cNvPr id="3546174" name="Freeform 62"/>
          <p:cNvSpPr>
            <a:spLocks/>
          </p:cNvSpPr>
          <p:nvPr/>
        </p:nvSpPr>
        <p:spPr bwMode="auto">
          <a:xfrm>
            <a:off x="6608763" y="5991225"/>
            <a:ext cx="125412" cy="109538"/>
          </a:xfrm>
          <a:custGeom>
            <a:avLst/>
            <a:gdLst>
              <a:gd name="T0" fmla="*/ 2147483647 w 477"/>
              <a:gd name="T1" fmla="*/ 2147483647 h 485"/>
              <a:gd name="T2" fmla="*/ 2147483647 w 477"/>
              <a:gd name="T3" fmla="*/ 0 h 485"/>
              <a:gd name="T4" fmla="*/ 0 w 477"/>
              <a:gd name="T5" fmla="*/ 2147483647 h 485"/>
              <a:gd name="T6" fmla="*/ 2147483647 w 477"/>
              <a:gd name="T7" fmla="*/ 2147483647 h 485"/>
              <a:gd name="T8" fmla="*/ 2147483647 w 477"/>
              <a:gd name="T9" fmla="*/ 0 h 485"/>
              <a:gd name="T10" fmla="*/ 2147483647 w 477"/>
              <a:gd name="T11" fmla="*/ 2147483647 h 485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477"/>
              <a:gd name="T19" fmla="*/ 0 h 485"/>
              <a:gd name="T20" fmla="*/ 477 w 477"/>
              <a:gd name="T21" fmla="*/ 485 h 485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477" h="485">
                <a:moveTo>
                  <a:pt x="477" y="485"/>
                </a:moveTo>
                <a:lnTo>
                  <a:pt x="239" y="0"/>
                </a:lnTo>
                <a:lnTo>
                  <a:pt x="0" y="485"/>
                </a:lnTo>
                <a:lnTo>
                  <a:pt x="477" y="485"/>
                </a:lnTo>
                <a:lnTo>
                  <a:pt x="239" y="0"/>
                </a:lnTo>
                <a:lnTo>
                  <a:pt x="477" y="485"/>
                </a:lnTo>
                <a:close/>
              </a:path>
            </a:pathLst>
          </a:custGeom>
          <a:solidFill>
            <a:srgbClr val="1F1A17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de-CH"/>
          </a:p>
        </p:txBody>
      </p:sp>
      <p:sp>
        <p:nvSpPr>
          <p:cNvPr id="3546175" name="Freeform 63"/>
          <p:cNvSpPr>
            <a:spLocks/>
          </p:cNvSpPr>
          <p:nvPr/>
        </p:nvSpPr>
        <p:spPr bwMode="auto">
          <a:xfrm>
            <a:off x="6659563" y="6091238"/>
            <a:ext cx="23812" cy="176212"/>
          </a:xfrm>
          <a:custGeom>
            <a:avLst/>
            <a:gdLst>
              <a:gd name="T0" fmla="*/ 814944465 w 92"/>
              <a:gd name="T1" fmla="*/ 2147483647 h 775"/>
              <a:gd name="T2" fmla="*/ 1595187610 w 92"/>
              <a:gd name="T3" fmla="*/ 2147483647 h 775"/>
              <a:gd name="T4" fmla="*/ 1595187610 w 92"/>
              <a:gd name="T5" fmla="*/ 0 h 775"/>
              <a:gd name="T6" fmla="*/ 0 w 92"/>
              <a:gd name="T7" fmla="*/ 0 h 775"/>
              <a:gd name="T8" fmla="*/ 0 w 92"/>
              <a:gd name="T9" fmla="*/ 2147483647 h 775"/>
              <a:gd name="T10" fmla="*/ 814944465 w 92"/>
              <a:gd name="T11" fmla="*/ 2147483647 h 775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92"/>
              <a:gd name="T19" fmla="*/ 0 h 775"/>
              <a:gd name="T20" fmla="*/ 92 w 92"/>
              <a:gd name="T21" fmla="*/ 775 h 775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92" h="775">
                <a:moveTo>
                  <a:pt x="47" y="775"/>
                </a:moveTo>
                <a:lnTo>
                  <a:pt x="92" y="775"/>
                </a:lnTo>
                <a:lnTo>
                  <a:pt x="92" y="0"/>
                </a:lnTo>
                <a:lnTo>
                  <a:pt x="0" y="0"/>
                </a:lnTo>
                <a:lnTo>
                  <a:pt x="0" y="775"/>
                </a:lnTo>
                <a:lnTo>
                  <a:pt x="47" y="775"/>
                </a:lnTo>
                <a:close/>
              </a:path>
            </a:pathLst>
          </a:custGeom>
          <a:solidFill>
            <a:srgbClr val="1F1A17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de-CH"/>
          </a:p>
        </p:txBody>
      </p:sp>
      <p:grpSp>
        <p:nvGrpSpPr>
          <p:cNvPr id="4" name="Group 64"/>
          <p:cNvGrpSpPr>
            <a:grpSpLocks/>
          </p:cNvGrpSpPr>
          <p:nvPr/>
        </p:nvGrpSpPr>
        <p:grpSpPr bwMode="auto">
          <a:xfrm rot="-3389670">
            <a:off x="3437731" y="3626645"/>
            <a:ext cx="2625725" cy="4246562"/>
            <a:chOff x="3948" y="1525"/>
            <a:chExt cx="1654" cy="2585"/>
          </a:xfrm>
        </p:grpSpPr>
        <p:sp>
          <p:nvSpPr>
            <p:cNvPr id="53263" name="AutoShape 65"/>
            <p:cNvSpPr>
              <a:spLocks noChangeAspect="1" noChangeArrowheads="1" noTextEdit="1"/>
            </p:cNvSpPr>
            <p:nvPr/>
          </p:nvSpPr>
          <p:spPr bwMode="auto">
            <a:xfrm>
              <a:off x="3948" y="1525"/>
              <a:ext cx="1654" cy="25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264" name="Freeform 66"/>
            <p:cNvSpPr>
              <a:spLocks/>
            </p:cNvSpPr>
            <p:nvPr/>
          </p:nvSpPr>
          <p:spPr bwMode="auto">
            <a:xfrm>
              <a:off x="4035" y="1532"/>
              <a:ext cx="1438" cy="1378"/>
            </a:xfrm>
            <a:custGeom>
              <a:avLst/>
              <a:gdLst>
                <a:gd name="T0" fmla="*/ 22 w 8629"/>
                <a:gd name="T1" fmla="*/ 0 h 9641"/>
                <a:gd name="T2" fmla="*/ 25 w 8629"/>
                <a:gd name="T3" fmla="*/ 0 h 9641"/>
                <a:gd name="T4" fmla="*/ 28 w 8629"/>
                <a:gd name="T5" fmla="*/ 1 h 9641"/>
                <a:gd name="T6" fmla="*/ 30 w 8629"/>
                <a:gd name="T7" fmla="*/ 2 h 9641"/>
                <a:gd name="T8" fmla="*/ 33 w 8629"/>
                <a:gd name="T9" fmla="*/ 3 h 9641"/>
                <a:gd name="T10" fmla="*/ 35 w 8629"/>
                <a:gd name="T11" fmla="*/ 5 h 9641"/>
                <a:gd name="T12" fmla="*/ 36 w 8629"/>
                <a:gd name="T13" fmla="*/ 6 h 9641"/>
                <a:gd name="T14" fmla="*/ 38 w 8629"/>
                <a:gd name="T15" fmla="*/ 8 h 9641"/>
                <a:gd name="T16" fmla="*/ 39 w 8629"/>
                <a:gd name="T17" fmla="*/ 10 h 9641"/>
                <a:gd name="T18" fmla="*/ 40 w 8629"/>
                <a:gd name="T19" fmla="*/ 12 h 9641"/>
                <a:gd name="T20" fmla="*/ 40 w 8629"/>
                <a:gd name="T21" fmla="*/ 14 h 9641"/>
                <a:gd name="T22" fmla="*/ 40 w 8629"/>
                <a:gd name="T23" fmla="*/ 16 h 9641"/>
                <a:gd name="T24" fmla="*/ 39 w 8629"/>
                <a:gd name="T25" fmla="*/ 18 h 9641"/>
                <a:gd name="T26" fmla="*/ 38 w 8629"/>
                <a:gd name="T27" fmla="*/ 20 h 9641"/>
                <a:gd name="T28" fmla="*/ 36 w 8629"/>
                <a:gd name="T29" fmla="*/ 22 h 9641"/>
                <a:gd name="T30" fmla="*/ 35 w 8629"/>
                <a:gd name="T31" fmla="*/ 24 h 9641"/>
                <a:gd name="T32" fmla="*/ 33 w 8629"/>
                <a:gd name="T33" fmla="*/ 25 h 9641"/>
                <a:gd name="T34" fmla="*/ 30 w 8629"/>
                <a:gd name="T35" fmla="*/ 26 h 9641"/>
                <a:gd name="T36" fmla="*/ 28 w 8629"/>
                <a:gd name="T37" fmla="*/ 27 h 9641"/>
                <a:gd name="T38" fmla="*/ 25 w 8629"/>
                <a:gd name="T39" fmla="*/ 28 h 9641"/>
                <a:gd name="T40" fmla="*/ 22 w 8629"/>
                <a:gd name="T41" fmla="*/ 28 h 9641"/>
                <a:gd name="T42" fmla="*/ 19 w 8629"/>
                <a:gd name="T43" fmla="*/ 28 h 9641"/>
                <a:gd name="T44" fmla="*/ 16 w 8629"/>
                <a:gd name="T45" fmla="*/ 28 h 9641"/>
                <a:gd name="T46" fmla="*/ 13 w 8629"/>
                <a:gd name="T47" fmla="*/ 27 h 9641"/>
                <a:gd name="T48" fmla="*/ 10 w 8629"/>
                <a:gd name="T49" fmla="*/ 26 h 9641"/>
                <a:gd name="T50" fmla="*/ 8 w 8629"/>
                <a:gd name="T51" fmla="*/ 25 h 9641"/>
                <a:gd name="T52" fmla="*/ 6 w 8629"/>
                <a:gd name="T53" fmla="*/ 24 h 9641"/>
                <a:gd name="T54" fmla="*/ 4 w 8629"/>
                <a:gd name="T55" fmla="*/ 22 h 9641"/>
                <a:gd name="T56" fmla="*/ 2 w 8629"/>
                <a:gd name="T57" fmla="*/ 21 h 9641"/>
                <a:gd name="T58" fmla="*/ 1 w 8629"/>
                <a:gd name="T59" fmla="*/ 19 h 9641"/>
                <a:gd name="T60" fmla="*/ 0 w 8629"/>
                <a:gd name="T61" fmla="*/ 17 h 9641"/>
                <a:gd name="T62" fmla="*/ 0 w 8629"/>
                <a:gd name="T63" fmla="*/ 15 h 9641"/>
                <a:gd name="T64" fmla="*/ 0 w 8629"/>
                <a:gd name="T65" fmla="*/ 13 h 9641"/>
                <a:gd name="T66" fmla="*/ 1 w 8629"/>
                <a:gd name="T67" fmla="*/ 11 h 9641"/>
                <a:gd name="T68" fmla="*/ 1 w 8629"/>
                <a:gd name="T69" fmla="*/ 9 h 9641"/>
                <a:gd name="T70" fmla="*/ 3 w 8629"/>
                <a:gd name="T71" fmla="*/ 7 h 9641"/>
                <a:gd name="T72" fmla="*/ 4 w 8629"/>
                <a:gd name="T73" fmla="*/ 5 h 9641"/>
                <a:gd name="T74" fmla="*/ 6 w 8629"/>
                <a:gd name="T75" fmla="*/ 4 h 9641"/>
                <a:gd name="T76" fmla="*/ 9 w 8629"/>
                <a:gd name="T77" fmla="*/ 2 h 9641"/>
                <a:gd name="T78" fmla="*/ 11 w 8629"/>
                <a:gd name="T79" fmla="*/ 1 h 9641"/>
                <a:gd name="T80" fmla="*/ 14 w 8629"/>
                <a:gd name="T81" fmla="*/ 1 h 9641"/>
                <a:gd name="T82" fmla="*/ 17 w 8629"/>
                <a:gd name="T83" fmla="*/ 0 h 9641"/>
                <a:gd name="T84" fmla="*/ 20 w 8629"/>
                <a:gd name="T85" fmla="*/ 0 h 9641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8629"/>
                <a:gd name="T130" fmla="*/ 0 h 9641"/>
                <a:gd name="T131" fmla="*/ 8629 w 8629"/>
                <a:gd name="T132" fmla="*/ 9641 h 9641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8629" h="9641">
                  <a:moveTo>
                    <a:pt x="4314" y="0"/>
                  </a:moveTo>
                  <a:lnTo>
                    <a:pt x="4536" y="7"/>
                  </a:lnTo>
                  <a:lnTo>
                    <a:pt x="4754" y="25"/>
                  </a:lnTo>
                  <a:lnTo>
                    <a:pt x="4970" y="55"/>
                  </a:lnTo>
                  <a:lnTo>
                    <a:pt x="5182" y="98"/>
                  </a:lnTo>
                  <a:lnTo>
                    <a:pt x="5390" y="153"/>
                  </a:lnTo>
                  <a:lnTo>
                    <a:pt x="5594" y="217"/>
                  </a:lnTo>
                  <a:lnTo>
                    <a:pt x="5795" y="293"/>
                  </a:lnTo>
                  <a:lnTo>
                    <a:pt x="5991" y="380"/>
                  </a:lnTo>
                  <a:lnTo>
                    <a:pt x="6181" y="477"/>
                  </a:lnTo>
                  <a:lnTo>
                    <a:pt x="6368" y="583"/>
                  </a:lnTo>
                  <a:lnTo>
                    <a:pt x="6549" y="700"/>
                  </a:lnTo>
                  <a:lnTo>
                    <a:pt x="6724" y="825"/>
                  </a:lnTo>
                  <a:lnTo>
                    <a:pt x="6893" y="960"/>
                  </a:lnTo>
                  <a:lnTo>
                    <a:pt x="7056" y="1104"/>
                  </a:lnTo>
                  <a:lnTo>
                    <a:pt x="7213" y="1255"/>
                  </a:lnTo>
                  <a:lnTo>
                    <a:pt x="7363" y="1415"/>
                  </a:lnTo>
                  <a:lnTo>
                    <a:pt x="7505" y="1582"/>
                  </a:lnTo>
                  <a:lnTo>
                    <a:pt x="7641" y="1757"/>
                  </a:lnTo>
                  <a:lnTo>
                    <a:pt x="7769" y="1939"/>
                  </a:lnTo>
                  <a:lnTo>
                    <a:pt x="7890" y="2128"/>
                  </a:lnTo>
                  <a:lnTo>
                    <a:pt x="8002" y="2324"/>
                  </a:lnTo>
                  <a:lnTo>
                    <a:pt x="8106" y="2526"/>
                  </a:lnTo>
                  <a:lnTo>
                    <a:pt x="8202" y="2733"/>
                  </a:lnTo>
                  <a:lnTo>
                    <a:pt x="8289" y="2947"/>
                  </a:lnTo>
                  <a:lnTo>
                    <a:pt x="8366" y="3167"/>
                  </a:lnTo>
                  <a:lnTo>
                    <a:pt x="8433" y="3389"/>
                  </a:lnTo>
                  <a:lnTo>
                    <a:pt x="8492" y="3618"/>
                  </a:lnTo>
                  <a:lnTo>
                    <a:pt x="8541" y="3851"/>
                  </a:lnTo>
                  <a:lnTo>
                    <a:pt x="8578" y="4088"/>
                  </a:lnTo>
                  <a:lnTo>
                    <a:pt x="8606" y="4329"/>
                  </a:lnTo>
                  <a:lnTo>
                    <a:pt x="8623" y="4573"/>
                  </a:lnTo>
                  <a:lnTo>
                    <a:pt x="8629" y="4820"/>
                  </a:lnTo>
                  <a:lnTo>
                    <a:pt x="8623" y="5068"/>
                  </a:lnTo>
                  <a:lnTo>
                    <a:pt x="8606" y="5312"/>
                  </a:lnTo>
                  <a:lnTo>
                    <a:pt x="8578" y="5553"/>
                  </a:lnTo>
                  <a:lnTo>
                    <a:pt x="8541" y="5790"/>
                  </a:lnTo>
                  <a:lnTo>
                    <a:pt x="8492" y="6023"/>
                  </a:lnTo>
                  <a:lnTo>
                    <a:pt x="8433" y="6252"/>
                  </a:lnTo>
                  <a:lnTo>
                    <a:pt x="8366" y="6475"/>
                  </a:lnTo>
                  <a:lnTo>
                    <a:pt x="8289" y="6694"/>
                  </a:lnTo>
                  <a:lnTo>
                    <a:pt x="8202" y="6908"/>
                  </a:lnTo>
                  <a:lnTo>
                    <a:pt x="8106" y="7115"/>
                  </a:lnTo>
                  <a:lnTo>
                    <a:pt x="8002" y="7317"/>
                  </a:lnTo>
                  <a:lnTo>
                    <a:pt x="7890" y="7513"/>
                  </a:lnTo>
                  <a:lnTo>
                    <a:pt x="7769" y="7702"/>
                  </a:lnTo>
                  <a:lnTo>
                    <a:pt x="7641" y="7884"/>
                  </a:lnTo>
                  <a:lnTo>
                    <a:pt x="7505" y="8059"/>
                  </a:lnTo>
                  <a:lnTo>
                    <a:pt x="7363" y="8226"/>
                  </a:lnTo>
                  <a:lnTo>
                    <a:pt x="7213" y="8386"/>
                  </a:lnTo>
                  <a:lnTo>
                    <a:pt x="7056" y="8537"/>
                  </a:lnTo>
                  <a:lnTo>
                    <a:pt x="6893" y="8681"/>
                  </a:lnTo>
                  <a:lnTo>
                    <a:pt x="6724" y="8816"/>
                  </a:lnTo>
                  <a:lnTo>
                    <a:pt x="6549" y="8941"/>
                  </a:lnTo>
                  <a:lnTo>
                    <a:pt x="6368" y="9058"/>
                  </a:lnTo>
                  <a:lnTo>
                    <a:pt x="6181" y="9164"/>
                  </a:lnTo>
                  <a:lnTo>
                    <a:pt x="5991" y="9261"/>
                  </a:lnTo>
                  <a:lnTo>
                    <a:pt x="5795" y="9348"/>
                  </a:lnTo>
                  <a:lnTo>
                    <a:pt x="5594" y="9424"/>
                  </a:lnTo>
                  <a:lnTo>
                    <a:pt x="5390" y="9488"/>
                  </a:lnTo>
                  <a:lnTo>
                    <a:pt x="5182" y="9543"/>
                  </a:lnTo>
                  <a:lnTo>
                    <a:pt x="4970" y="9586"/>
                  </a:lnTo>
                  <a:lnTo>
                    <a:pt x="4754" y="9616"/>
                  </a:lnTo>
                  <a:lnTo>
                    <a:pt x="4536" y="9634"/>
                  </a:lnTo>
                  <a:lnTo>
                    <a:pt x="4314" y="9641"/>
                  </a:lnTo>
                  <a:lnTo>
                    <a:pt x="4093" y="9634"/>
                  </a:lnTo>
                  <a:lnTo>
                    <a:pt x="3875" y="9616"/>
                  </a:lnTo>
                  <a:lnTo>
                    <a:pt x="3659" y="9586"/>
                  </a:lnTo>
                  <a:lnTo>
                    <a:pt x="3447" y="9543"/>
                  </a:lnTo>
                  <a:lnTo>
                    <a:pt x="3238" y="9488"/>
                  </a:lnTo>
                  <a:lnTo>
                    <a:pt x="3034" y="9424"/>
                  </a:lnTo>
                  <a:lnTo>
                    <a:pt x="2833" y="9348"/>
                  </a:lnTo>
                  <a:lnTo>
                    <a:pt x="2638" y="9261"/>
                  </a:lnTo>
                  <a:lnTo>
                    <a:pt x="2447" y="9164"/>
                  </a:lnTo>
                  <a:lnTo>
                    <a:pt x="2260" y="9058"/>
                  </a:lnTo>
                  <a:lnTo>
                    <a:pt x="2080" y="8941"/>
                  </a:lnTo>
                  <a:lnTo>
                    <a:pt x="1905" y="8816"/>
                  </a:lnTo>
                  <a:lnTo>
                    <a:pt x="1736" y="8681"/>
                  </a:lnTo>
                  <a:lnTo>
                    <a:pt x="1573" y="8537"/>
                  </a:lnTo>
                  <a:lnTo>
                    <a:pt x="1416" y="8386"/>
                  </a:lnTo>
                  <a:lnTo>
                    <a:pt x="1266" y="8226"/>
                  </a:lnTo>
                  <a:lnTo>
                    <a:pt x="1124" y="8059"/>
                  </a:lnTo>
                  <a:lnTo>
                    <a:pt x="987" y="7884"/>
                  </a:lnTo>
                  <a:lnTo>
                    <a:pt x="860" y="7702"/>
                  </a:lnTo>
                  <a:lnTo>
                    <a:pt x="739" y="7513"/>
                  </a:lnTo>
                  <a:lnTo>
                    <a:pt x="627" y="7317"/>
                  </a:lnTo>
                  <a:lnTo>
                    <a:pt x="523" y="7115"/>
                  </a:lnTo>
                  <a:lnTo>
                    <a:pt x="426" y="6908"/>
                  </a:lnTo>
                  <a:lnTo>
                    <a:pt x="340" y="6694"/>
                  </a:lnTo>
                  <a:lnTo>
                    <a:pt x="262" y="6475"/>
                  </a:lnTo>
                  <a:lnTo>
                    <a:pt x="195" y="6252"/>
                  </a:lnTo>
                  <a:lnTo>
                    <a:pt x="137" y="6023"/>
                  </a:lnTo>
                  <a:lnTo>
                    <a:pt x="88" y="5790"/>
                  </a:lnTo>
                  <a:lnTo>
                    <a:pt x="50" y="5553"/>
                  </a:lnTo>
                  <a:lnTo>
                    <a:pt x="23" y="5312"/>
                  </a:lnTo>
                  <a:lnTo>
                    <a:pt x="6" y="5068"/>
                  </a:lnTo>
                  <a:lnTo>
                    <a:pt x="0" y="4820"/>
                  </a:lnTo>
                  <a:lnTo>
                    <a:pt x="6" y="4573"/>
                  </a:lnTo>
                  <a:lnTo>
                    <a:pt x="23" y="4329"/>
                  </a:lnTo>
                  <a:lnTo>
                    <a:pt x="50" y="4088"/>
                  </a:lnTo>
                  <a:lnTo>
                    <a:pt x="88" y="3851"/>
                  </a:lnTo>
                  <a:lnTo>
                    <a:pt x="137" y="3618"/>
                  </a:lnTo>
                  <a:lnTo>
                    <a:pt x="195" y="3389"/>
                  </a:lnTo>
                  <a:lnTo>
                    <a:pt x="262" y="3167"/>
                  </a:lnTo>
                  <a:lnTo>
                    <a:pt x="340" y="2947"/>
                  </a:lnTo>
                  <a:lnTo>
                    <a:pt x="426" y="2733"/>
                  </a:lnTo>
                  <a:lnTo>
                    <a:pt x="523" y="2526"/>
                  </a:lnTo>
                  <a:lnTo>
                    <a:pt x="627" y="2324"/>
                  </a:lnTo>
                  <a:lnTo>
                    <a:pt x="739" y="2128"/>
                  </a:lnTo>
                  <a:lnTo>
                    <a:pt x="860" y="1939"/>
                  </a:lnTo>
                  <a:lnTo>
                    <a:pt x="987" y="1757"/>
                  </a:lnTo>
                  <a:lnTo>
                    <a:pt x="1124" y="1582"/>
                  </a:lnTo>
                  <a:lnTo>
                    <a:pt x="1266" y="1415"/>
                  </a:lnTo>
                  <a:lnTo>
                    <a:pt x="1416" y="1255"/>
                  </a:lnTo>
                  <a:lnTo>
                    <a:pt x="1573" y="1104"/>
                  </a:lnTo>
                  <a:lnTo>
                    <a:pt x="1736" y="960"/>
                  </a:lnTo>
                  <a:lnTo>
                    <a:pt x="1905" y="825"/>
                  </a:lnTo>
                  <a:lnTo>
                    <a:pt x="2080" y="700"/>
                  </a:lnTo>
                  <a:lnTo>
                    <a:pt x="2260" y="583"/>
                  </a:lnTo>
                  <a:lnTo>
                    <a:pt x="2447" y="477"/>
                  </a:lnTo>
                  <a:lnTo>
                    <a:pt x="2638" y="380"/>
                  </a:lnTo>
                  <a:lnTo>
                    <a:pt x="2833" y="293"/>
                  </a:lnTo>
                  <a:lnTo>
                    <a:pt x="3034" y="217"/>
                  </a:lnTo>
                  <a:lnTo>
                    <a:pt x="3238" y="153"/>
                  </a:lnTo>
                  <a:lnTo>
                    <a:pt x="3447" y="98"/>
                  </a:lnTo>
                  <a:lnTo>
                    <a:pt x="3659" y="55"/>
                  </a:lnTo>
                  <a:lnTo>
                    <a:pt x="3875" y="25"/>
                  </a:lnTo>
                  <a:lnTo>
                    <a:pt x="4093" y="7"/>
                  </a:lnTo>
                  <a:lnTo>
                    <a:pt x="4314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hangingPunct="0"/>
              <a:endParaRPr lang="de-CH"/>
            </a:p>
          </p:txBody>
        </p:sp>
        <p:sp>
          <p:nvSpPr>
            <p:cNvPr id="53265" name="Freeform 67"/>
            <p:cNvSpPr>
              <a:spLocks/>
            </p:cNvSpPr>
            <p:nvPr/>
          </p:nvSpPr>
          <p:spPr bwMode="auto">
            <a:xfrm>
              <a:off x="4754" y="1525"/>
              <a:ext cx="727" cy="696"/>
            </a:xfrm>
            <a:custGeom>
              <a:avLst/>
              <a:gdLst>
                <a:gd name="T0" fmla="*/ 20 w 4360"/>
                <a:gd name="T1" fmla="*/ 14 h 4871"/>
                <a:gd name="T2" fmla="*/ 20 w 4360"/>
                <a:gd name="T3" fmla="*/ 13 h 4871"/>
                <a:gd name="T4" fmla="*/ 20 w 4360"/>
                <a:gd name="T5" fmla="*/ 12 h 4871"/>
                <a:gd name="T6" fmla="*/ 20 w 4360"/>
                <a:gd name="T7" fmla="*/ 11 h 4871"/>
                <a:gd name="T8" fmla="*/ 19 w 4360"/>
                <a:gd name="T9" fmla="*/ 10 h 4871"/>
                <a:gd name="T10" fmla="*/ 19 w 4360"/>
                <a:gd name="T11" fmla="*/ 9 h 4871"/>
                <a:gd name="T12" fmla="*/ 19 w 4360"/>
                <a:gd name="T13" fmla="*/ 9 h 4871"/>
                <a:gd name="T14" fmla="*/ 18 w 4360"/>
                <a:gd name="T15" fmla="*/ 8 h 4871"/>
                <a:gd name="T16" fmla="*/ 17 w 4360"/>
                <a:gd name="T17" fmla="*/ 7 h 4871"/>
                <a:gd name="T18" fmla="*/ 17 w 4360"/>
                <a:gd name="T19" fmla="*/ 6 h 4871"/>
                <a:gd name="T20" fmla="*/ 16 w 4360"/>
                <a:gd name="T21" fmla="*/ 6 h 4871"/>
                <a:gd name="T22" fmla="*/ 15 w 4360"/>
                <a:gd name="T23" fmla="*/ 5 h 4871"/>
                <a:gd name="T24" fmla="*/ 15 w 4360"/>
                <a:gd name="T25" fmla="*/ 4 h 4871"/>
                <a:gd name="T26" fmla="*/ 14 w 4360"/>
                <a:gd name="T27" fmla="*/ 4 h 4871"/>
                <a:gd name="T28" fmla="*/ 13 w 4360"/>
                <a:gd name="T29" fmla="*/ 3 h 4871"/>
                <a:gd name="T30" fmla="*/ 12 w 4360"/>
                <a:gd name="T31" fmla="*/ 3 h 4871"/>
                <a:gd name="T32" fmla="*/ 11 w 4360"/>
                <a:gd name="T33" fmla="*/ 2 h 4871"/>
                <a:gd name="T34" fmla="*/ 10 w 4360"/>
                <a:gd name="T35" fmla="*/ 2 h 4871"/>
                <a:gd name="T36" fmla="*/ 9 w 4360"/>
                <a:gd name="T37" fmla="*/ 1 h 4871"/>
                <a:gd name="T38" fmla="*/ 7 w 4360"/>
                <a:gd name="T39" fmla="*/ 1 h 4871"/>
                <a:gd name="T40" fmla="*/ 6 w 4360"/>
                <a:gd name="T41" fmla="*/ 1 h 4871"/>
                <a:gd name="T42" fmla="*/ 5 w 4360"/>
                <a:gd name="T43" fmla="*/ 0 h 4871"/>
                <a:gd name="T44" fmla="*/ 4 w 4360"/>
                <a:gd name="T45" fmla="*/ 0 h 4871"/>
                <a:gd name="T46" fmla="*/ 3 w 4360"/>
                <a:gd name="T47" fmla="*/ 0 h 4871"/>
                <a:gd name="T48" fmla="*/ 1 w 4360"/>
                <a:gd name="T49" fmla="*/ 0 h 4871"/>
                <a:gd name="T50" fmla="*/ 0 w 4360"/>
                <a:gd name="T51" fmla="*/ 0 h 4871"/>
                <a:gd name="T52" fmla="*/ 1 w 4360"/>
                <a:gd name="T53" fmla="*/ 0 h 4871"/>
                <a:gd name="T54" fmla="*/ 2 w 4360"/>
                <a:gd name="T55" fmla="*/ 0 h 4871"/>
                <a:gd name="T56" fmla="*/ 4 w 4360"/>
                <a:gd name="T57" fmla="*/ 1 h 4871"/>
                <a:gd name="T58" fmla="*/ 5 w 4360"/>
                <a:gd name="T59" fmla="*/ 1 h 4871"/>
                <a:gd name="T60" fmla="*/ 6 w 4360"/>
                <a:gd name="T61" fmla="*/ 1 h 4871"/>
                <a:gd name="T62" fmla="*/ 7 w 4360"/>
                <a:gd name="T63" fmla="*/ 1 h 4871"/>
                <a:gd name="T64" fmla="*/ 8 w 4360"/>
                <a:gd name="T65" fmla="*/ 2 h 4871"/>
                <a:gd name="T66" fmla="*/ 9 w 4360"/>
                <a:gd name="T67" fmla="*/ 2 h 4871"/>
                <a:gd name="T68" fmla="*/ 10 w 4360"/>
                <a:gd name="T69" fmla="*/ 2 h 4871"/>
                <a:gd name="T70" fmla="*/ 11 w 4360"/>
                <a:gd name="T71" fmla="*/ 3 h 4871"/>
                <a:gd name="T72" fmla="*/ 12 w 4360"/>
                <a:gd name="T73" fmla="*/ 3 h 4871"/>
                <a:gd name="T74" fmla="*/ 13 w 4360"/>
                <a:gd name="T75" fmla="*/ 4 h 4871"/>
                <a:gd name="T76" fmla="*/ 14 w 4360"/>
                <a:gd name="T77" fmla="*/ 4 h 4871"/>
                <a:gd name="T78" fmla="*/ 15 w 4360"/>
                <a:gd name="T79" fmla="*/ 5 h 4871"/>
                <a:gd name="T80" fmla="*/ 16 w 4360"/>
                <a:gd name="T81" fmla="*/ 6 h 4871"/>
                <a:gd name="T82" fmla="*/ 16 w 4360"/>
                <a:gd name="T83" fmla="*/ 6 h 4871"/>
                <a:gd name="T84" fmla="*/ 17 w 4360"/>
                <a:gd name="T85" fmla="*/ 7 h 4871"/>
                <a:gd name="T86" fmla="*/ 18 w 4360"/>
                <a:gd name="T87" fmla="*/ 8 h 4871"/>
                <a:gd name="T88" fmla="*/ 18 w 4360"/>
                <a:gd name="T89" fmla="*/ 8 h 4871"/>
                <a:gd name="T90" fmla="*/ 19 w 4360"/>
                <a:gd name="T91" fmla="*/ 9 h 4871"/>
                <a:gd name="T92" fmla="*/ 19 w 4360"/>
                <a:gd name="T93" fmla="*/ 10 h 4871"/>
                <a:gd name="T94" fmla="*/ 19 w 4360"/>
                <a:gd name="T95" fmla="*/ 11 h 4871"/>
                <a:gd name="T96" fmla="*/ 20 w 4360"/>
                <a:gd name="T97" fmla="*/ 12 h 4871"/>
                <a:gd name="T98" fmla="*/ 20 w 4360"/>
                <a:gd name="T99" fmla="*/ 13 h 4871"/>
                <a:gd name="T100" fmla="*/ 20 w 4360"/>
                <a:gd name="T101" fmla="*/ 13 h 4871"/>
                <a:gd name="T102" fmla="*/ 20 w 4360"/>
                <a:gd name="T103" fmla="*/ 14 h 4871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4360"/>
                <a:gd name="T157" fmla="*/ 0 h 4871"/>
                <a:gd name="T158" fmla="*/ 4360 w 4360"/>
                <a:gd name="T159" fmla="*/ 4871 h 4871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4360" h="4871">
                  <a:moveTo>
                    <a:pt x="4360" y="4871"/>
                  </a:moveTo>
                  <a:lnTo>
                    <a:pt x="4360" y="4871"/>
                  </a:lnTo>
                  <a:lnTo>
                    <a:pt x="4359" y="4809"/>
                  </a:lnTo>
                  <a:lnTo>
                    <a:pt x="4358" y="4747"/>
                  </a:lnTo>
                  <a:lnTo>
                    <a:pt x="4356" y="4684"/>
                  </a:lnTo>
                  <a:lnTo>
                    <a:pt x="4354" y="4621"/>
                  </a:lnTo>
                  <a:lnTo>
                    <a:pt x="4351" y="4560"/>
                  </a:lnTo>
                  <a:lnTo>
                    <a:pt x="4347" y="4498"/>
                  </a:lnTo>
                  <a:lnTo>
                    <a:pt x="4343" y="4437"/>
                  </a:lnTo>
                  <a:lnTo>
                    <a:pt x="4337" y="4374"/>
                  </a:lnTo>
                  <a:lnTo>
                    <a:pt x="4332" y="4313"/>
                  </a:lnTo>
                  <a:lnTo>
                    <a:pt x="4325" y="4252"/>
                  </a:lnTo>
                  <a:lnTo>
                    <a:pt x="4318" y="4192"/>
                  </a:lnTo>
                  <a:lnTo>
                    <a:pt x="4310" y="4131"/>
                  </a:lnTo>
                  <a:lnTo>
                    <a:pt x="4301" y="4071"/>
                  </a:lnTo>
                  <a:lnTo>
                    <a:pt x="4291" y="4011"/>
                  </a:lnTo>
                  <a:lnTo>
                    <a:pt x="4281" y="3951"/>
                  </a:lnTo>
                  <a:lnTo>
                    <a:pt x="4271" y="3892"/>
                  </a:lnTo>
                  <a:lnTo>
                    <a:pt x="4260" y="3833"/>
                  </a:lnTo>
                  <a:lnTo>
                    <a:pt x="4248" y="3774"/>
                  </a:lnTo>
                  <a:lnTo>
                    <a:pt x="4236" y="3715"/>
                  </a:lnTo>
                  <a:lnTo>
                    <a:pt x="4223" y="3656"/>
                  </a:lnTo>
                  <a:lnTo>
                    <a:pt x="4208" y="3599"/>
                  </a:lnTo>
                  <a:lnTo>
                    <a:pt x="4194" y="3541"/>
                  </a:lnTo>
                  <a:lnTo>
                    <a:pt x="4179" y="3483"/>
                  </a:lnTo>
                  <a:lnTo>
                    <a:pt x="4163" y="3426"/>
                  </a:lnTo>
                  <a:lnTo>
                    <a:pt x="4147" y="3369"/>
                  </a:lnTo>
                  <a:lnTo>
                    <a:pt x="4131" y="3311"/>
                  </a:lnTo>
                  <a:lnTo>
                    <a:pt x="4112" y="3256"/>
                  </a:lnTo>
                  <a:lnTo>
                    <a:pt x="4095" y="3199"/>
                  </a:lnTo>
                  <a:lnTo>
                    <a:pt x="4076" y="3144"/>
                  </a:lnTo>
                  <a:lnTo>
                    <a:pt x="4057" y="3089"/>
                  </a:lnTo>
                  <a:lnTo>
                    <a:pt x="4036" y="3033"/>
                  </a:lnTo>
                  <a:lnTo>
                    <a:pt x="4016" y="2979"/>
                  </a:lnTo>
                  <a:lnTo>
                    <a:pt x="3995" y="2923"/>
                  </a:lnTo>
                  <a:lnTo>
                    <a:pt x="3974" y="2870"/>
                  </a:lnTo>
                  <a:lnTo>
                    <a:pt x="3951" y="2816"/>
                  </a:lnTo>
                  <a:lnTo>
                    <a:pt x="3929" y="2763"/>
                  </a:lnTo>
                  <a:lnTo>
                    <a:pt x="3906" y="2710"/>
                  </a:lnTo>
                  <a:lnTo>
                    <a:pt x="3882" y="2657"/>
                  </a:lnTo>
                  <a:lnTo>
                    <a:pt x="3857" y="2605"/>
                  </a:lnTo>
                  <a:lnTo>
                    <a:pt x="3832" y="2553"/>
                  </a:lnTo>
                  <a:lnTo>
                    <a:pt x="3807" y="2502"/>
                  </a:lnTo>
                  <a:lnTo>
                    <a:pt x="3780" y="2450"/>
                  </a:lnTo>
                  <a:lnTo>
                    <a:pt x="3754" y="2399"/>
                  </a:lnTo>
                  <a:lnTo>
                    <a:pt x="3727" y="2349"/>
                  </a:lnTo>
                  <a:lnTo>
                    <a:pt x="3699" y="2299"/>
                  </a:lnTo>
                  <a:lnTo>
                    <a:pt x="3671" y="2249"/>
                  </a:lnTo>
                  <a:lnTo>
                    <a:pt x="3643" y="2200"/>
                  </a:lnTo>
                  <a:lnTo>
                    <a:pt x="3613" y="2151"/>
                  </a:lnTo>
                  <a:lnTo>
                    <a:pt x="3584" y="2102"/>
                  </a:lnTo>
                  <a:lnTo>
                    <a:pt x="3554" y="2055"/>
                  </a:lnTo>
                  <a:lnTo>
                    <a:pt x="3523" y="2007"/>
                  </a:lnTo>
                  <a:lnTo>
                    <a:pt x="3492" y="1960"/>
                  </a:lnTo>
                  <a:lnTo>
                    <a:pt x="3461" y="1914"/>
                  </a:lnTo>
                  <a:lnTo>
                    <a:pt x="3428" y="1867"/>
                  </a:lnTo>
                  <a:lnTo>
                    <a:pt x="3396" y="1821"/>
                  </a:lnTo>
                  <a:lnTo>
                    <a:pt x="3362" y="1776"/>
                  </a:lnTo>
                  <a:lnTo>
                    <a:pt x="3329" y="1731"/>
                  </a:lnTo>
                  <a:lnTo>
                    <a:pt x="3295" y="1686"/>
                  </a:lnTo>
                  <a:lnTo>
                    <a:pt x="3260" y="1642"/>
                  </a:lnTo>
                  <a:lnTo>
                    <a:pt x="3225" y="1599"/>
                  </a:lnTo>
                  <a:lnTo>
                    <a:pt x="3189" y="1556"/>
                  </a:lnTo>
                  <a:lnTo>
                    <a:pt x="3154" y="1513"/>
                  </a:lnTo>
                  <a:lnTo>
                    <a:pt x="3117" y="1471"/>
                  </a:lnTo>
                  <a:lnTo>
                    <a:pt x="3081" y="1430"/>
                  </a:lnTo>
                  <a:lnTo>
                    <a:pt x="3044" y="1389"/>
                  </a:lnTo>
                  <a:lnTo>
                    <a:pt x="3006" y="1348"/>
                  </a:lnTo>
                  <a:lnTo>
                    <a:pt x="2968" y="1307"/>
                  </a:lnTo>
                  <a:lnTo>
                    <a:pt x="2929" y="1268"/>
                  </a:lnTo>
                  <a:lnTo>
                    <a:pt x="2890" y="1229"/>
                  </a:lnTo>
                  <a:lnTo>
                    <a:pt x="2851" y="1191"/>
                  </a:lnTo>
                  <a:lnTo>
                    <a:pt x="2811" y="1152"/>
                  </a:lnTo>
                  <a:lnTo>
                    <a:pt x="2771" y="1115"/>
                  </a:lnTo>
                  <a:lnTo>
                    <a:pt x="2730" y="1078"/>
                  </a:lnTo>
                  <a:lnTo>
                    <a:pt x="2689" y="1042"/>
                  </a:lnTo>
                  <a:lnTo>
                    <a:pt x="2648" y="1005"/>
                  </a:lnTo>
                  <a:lnTo>
                    <a:pt x="2606" y="970"/>
                  </a:lnTo>
                  <a:lnTo>
                    <a:pt x="2564" y="935"/>
                  </a:lnTo>
                  <a:lnTo>
                    <a:pt x="2521" y="901"/>
                  </a:lnTo>
                  <a:lnTo>
                    <a:pt x="2479" y="867"/>
                  </a:lnTo>
                  <a:lnTo>
                    <a:pt x="2435" y="834"/>
                  </a:lnTo>
                  <a:lnTo>
                    <a:pt x="2392" y="802"/>
                  </a:lnTo>
                  <a:lnTo>
                    <a:pt x="2347" y="769"/>
                  </a:lnTo>
                  <a:lnTo>
                    <a:pt x="2303" y="737"/>
                  </a:lnTo>
                  <a:lnTo>
                    <a:pt x="2258" y="707"/>
                  </a:lnTo>
                  <a:lnTo>
                    <a:pt x="2213" y="676"/>
                  </a:lnTo>
                  <a:lnTo>
                    <a:pt x="2167" y="647"/>
                  </a:lnTo>
                  <a:lnTo>
                    <a:pt x="2121" y="619"/>
                  </a:lnTo>
                  <a:lnTo>
                    <a:pt x="2076" y="589"/>
                  </a:lnTo>
                  <a:lnTo>
                    <a:pt x="2029" y="562"/>
                  </a:lnTo>
                  <a:lnTo>
                    <a:pt x="1982" y="535"/>
                  </a:lnTo>
                  <a:lnTo>
                    <a:pt x="1935" y="508"/>
                  </a:lnTo>
                  <a:lnTo>
                    <a:pt x="1888" y="482"/>
                  </a:lnTo>
                  <a:lnTo>
                    <a:pt x="1840" y="457"/>
                  </a:lnTo>
                  <a:lnTo>
                    <a:pt x="1791" y="432"/>
                  </a:lnTo>
                  <a:lnTo>
                    <a:pt x="1743" y="407"/>
                  </a:lnTo>
                  <a:lnTo>
                    <a:pt x="1694" y="385"/>
                  </a:lnTo>
                  <a:lnTo>
                    <a:pt x="1646" y="361"/>
                  </a:lnTo>
                  <a:lnTo>
                    <a:pt x="1596" y="339"/>
                  </a:lnTo>
                  <a:lnTo>
                    <a:pt x="1547" y="318"/>
                  </a:lnTo>
                  <a:lnTo>
                    <a:pt x="1497" y="296"/>
                  </a:lnTo>
                  <a:lnTo>
                    <a:pt x="1446" y="276"/>
                  </a:lnTo>
                  <a:lnTo>
                    <a:pt x="1396" y="257"/>
                  </a:lnTo>
                  <a:lnTo>
                    <a:pt x="1345" y="237"/>
                  </a:lnTo>
                  <a:lnTo>
                    <a:pt x="1295" y="219"/>
                  </a:lnTo>
                  <a:lnTo>
                    <a:pt x="1243" y="202"/>
                  </a:lnTo>
                  <a:lnTo>
                    <a:pt x="1191" y="185"/>
                  </a:lnTo>
                  <a:lnTo>
                    <a:pt x="1140" y="170"/>
                  </a:lnTo>
                  <a:lnTo>
                    <a:pt x="1088" y="154"/>
                  </a:lnTo>
                  <a:lnTo>
                    <a:pt x="1035" y="139"/>
                  </a:lnTo>
                  <a:lnTo>
                    <a:pt x="983" y="126"/>
                  </a:lnTo>
                  <a:lnTo>
                    <a:pt x="930" y="112"/>
                  </a:lnTo>
                  <a:lnTo>
                    <a:pt x="877" y="100"/>
                  </a:lnTo>
                  <a:lnTo>
                    <a:pt x="824" y="87"/>
                  </a:lnTo>
                  <a:lnTo>
                    <a:pt x="770" y="77"/>
                  </a:lnTo>
                  <a:lnTo>
                    <a:pt x="717" y="66"/>
                  </a:lnTo>
                  <a:lnTo>
                    <a:pt x="663" y="57"/>
                  </a:lnTo>
                  <a:lnTo>
                    <a:pt x="608" y="47"/>
                  </a:lnTo>
                  <a:lnTo>
                    <a:pt x="555" y="40"/>
                  </a:lnTo>
                  <a:lnTo>
                    <a:pt x="500" y="32"/>
                  </a:lnTo>
                  <a:lnTo>
                    <a:pt x="444" y="25"/>
                  </a:lnTo>
                  <a:lnTo>
                    <a:pt x="390" y="19"/>
                  </a:lnTo>
                  <a:lnTo>
                    <a:pt x="335" y="15"/>
                  </a:lnTo>
                  <a:lnTo>
                    <a:pt x="279" y="10"/>
                  </a:lnTo>
                  <a:lnTo>
                    <a:pt x="224" y="7"/>
                  </a:lnTo>
                  <a:lnTo>
                    <a:pt x="168" y="3"/>
                  </a:lnTo>
                  <a:lnTo>
                    <a:pt x="112" y="2"/>
                  </a:lnTo>
                  <a:lnTo>
                    <a:pt x="57" y="0"/>
                  </a:lnTo>
                  <a:lnTo>
                    <a:pt x="0" y="0"/>
                  </a:lnTo>
                  <a:lnTo>
                    <a:pt x="0" y="102"/>
                  </a:lnTo>
                  <a:lnTo>
                    <a:pt x="56" y="103"/>
                  </a:lnTo>
                  <a:lnTo>
                    <a:pt x="110" y="103"/>
                  </a:lnTo>
                  <a:lnTo>
                    <a:pt x="165" y="105"/>
                  </a:lnTo>
                  <a:lnTo>
                    <a:pt x="220" y="109"/>
                  </a:lnTo>
                  <a:lnTo>
                    <a:pt x="274" y="112"/>
                  </a:lnTo>
                  <a:lnTo>
                    <a:pt x="328" y="116"/>
                  </a:lnTo>
                  <a:lnTo>
                    <a:pt x="382" y="121"/>
                  </a:lnTo>
                  <a:lnTo>
                    <a:pt x="436" y="127"/>
                  </a:lnTo>
                  <a:lnTo>
                    <a:pt x="489" y="133"/>
                  </a:lnTo>
                  <a:lnTo>
                    <a:pt x="543" y="140"/>
                  </a:lnTo>
                  <a:lnTo>
                    <a:pt x="596" y="148"/>
                  </a:lnTo>
                  <a:lnTo>
                    <a:pt x="649" y="157"/>
                  </a:lnTo>
                  <a:lnTo>
                    <a:pt x="701" y="166"/>
                  </a:lnTo>
                  <a:lnTo>
                    <a:pt x="754" y="176"/>
                  </a:lnTo>
                  <a:lnTo>
                    <a:pt x="807" y="188"/>
                  </a:lnTo>
                  <a:lnTo>
                    <a:pt x="859" y="199"/>
                  </a:lnTo>
                  <a:lnTo>
                    <a:pt x="911" y="211"/>
                  </a:lnTo>
                  <a:lnTo>
                    <a:pt x="963" y="224"/>
                  </a:lnTo>
                  <a:lnTo>
                    <a:pt x="1014" y="239"/>
                  </a:lnTo>
                  <a:lnTo>
                    <a:pt x="1065" y="252"/>
                  </a:lnTo>
                  <a:lnTo>
                    <a:pt x="1115" y="268"/>
                  </a:lnTo>
                  <a:lnTo>
                    <a:pt x="1167" y="284"/>
                  </a:lnTo>
                  <a:lnTo>
                    <a:pt x="1217" y="300"/>
                  </a:lnTo>
                  <a:lnTo>
                    <a:pt x="1267" y="317"/>
                  </a:lnTo>
                  <a:lnTo>
                    <a:pt x="1317" y="335"/>
                  </a:lnTo>
                  <a:lnTo>
                    <a:pt x="1366" y="353"/>
                  </a:lnTo>
                  <a:lnTo>
                    <a:pt x="1416" y="372"/>
                  </a:lnTo>
                  <a:lnTo>
                    <a:pt x="1466" y="392"/>
                  </a:lnTo>
                  <a:lnTo>
                    <a:pt x="1514" y="413"/>
                  </a:lnTo>
                  <a:lnTo>
                    <a:pt x="1563" y="434"/>
                  </a:lnTo>
                  <a:lnTo>
                    <a:pt x="1611" y="456"/>
                  </a:lnTo>
                  <a:lnTo>
                    <a:pt x="1659" y="477"/>
                  </a:lnTo>
                  <a:lnTo>
                    <a:pt x="1706" y="501"/>
                  </a:lnTo>
                  <a:lnTo>
                    <a:pt x="1754" y="525"/>
                  </a:lnTo>
                  <a:lnTo>
                    <a:pt x="1802" y="549"/>
                  </a:lnTo>
                  <a:lnTo>
                    <a:pt x="1848" y="573"/>
                  </a:lnTo>
                  <a:lnTo>
                    <a:pt x="1895" y="599"/>
                  </a:lnTo>
                  <a:lnTo>
                    <a:pt x="1940" y="625"/>
                  </a:lnTo>
                  <a:lnTo>
                    <a:pt x="1987" y="651"/>
                  </a:lnTo>
                  <a:lnTo>
                    <a:pt x="2032" y="679"/>
                  </a:lnTo>
                  <a:lnTo>
                    <a:pt x="2077" y="707"/>
                  </a:lnTo>
                  <a:lnTo>
                    <a:pt x="2122" y="735"/>
                  </a:lnTo>
                  <a:lnTo>
                    <a:pt x="2167" y="765"/>
                  </a:lnTo>
                  <a:lnTo>
                    <a:pt x="2211" y="794"/>
                  </a:lnTo>
                  <a:lnTo>
                    <a:pt x="2255" y="824"/>
                  </a:lnTo>
                  <a:lnTo>
                    <a:pt x="2299" y="855"/>
                  </a:lnTo>
                  <a:lnTo>
                    <a:pt x="2341" y="887"/>
                  </a:lnTo>
                  <a:lnTo>
                    <a:pt x="2384" y="918"/>
                  </a:lnTo>
                  <a:lnTo>
                    <a:pt x="2426" y="951"/>
                  </a:lnTo>
                  <a:lnTo>
                    <a:pt x="2469" y="984"/>
                  </a:lnTo>
                  <a:lnTo>
                    <a:pt x="2510" y="1018"/>
                  </a:lnTo>
                  <a:lnTo>
                    <a:pt x="2552" y="1052"/>
                  </a:lnTo>
                  <a:lnTo>
                    <a:pt x="2592" y="1087"/>
                  </a:lnTo>
                  <a:lnTo>
                    <a:pt x="2633" y="1122"/>
                  </a:lnTo>
                  <a:lnTo>
                    <a:pt x="2673" y="1157"/>
                  </a:lnTo>
                  <a:lnTo>
                    <a:pt x="2713" y="1193"/>
                  </a:lnTo>
                  <a:lnTo>
                    <a:pt x="2752" y="1230"/>
                  </a:lnTo>
                  <a:lnTo>
                    <a:pt x="2791" y="1268"/>
                  </a:lnTo>
                  <a:lnTo>
                    <a:pt x="2830" y="1305"/>
                  </a:lnTo>
                  <a:lnTo>
                    <a:pt x="2867" y="1344"/>
                  </a:lnTo>
                  <a:lnTo>
                    <a:pt x="2906" y="1382"/>
                  </a:lnTo>
                  <a:lnTo>
                    <a:pt x="2943" y="1422"/>
                  </a:lnTo>
                  <a:lnTo>
                    <a:pt x="2980" y="1461"/>
                  </a:lnTo>
                  <a:lnTo>
                    <a:pt x="3016" y="1502"/>
                  </a:lnTo>
                  <a:lnTo>
                    <a:pt x="3053" y="1543"/>
                  </a:lnTo>
                  <a:lnTo>
                    <a:pt x="3088" y="1583"/>
                  </a:lnTo>
                  <a:lnTo>
                    <a:pt x="3123" y="1625"/>
                  </a:lnTo>
                  <a:lnTo>
                    <a:pt x="3158" y="1667"/>
                  </a:lnTo>
                  <a:lnTo>
                    <a:pt x="3192" y="1710"/>
                  </a:lnTo>
                  <a:lnTo>
                    <a:pt x="3226" y="1753"/>
                  </a:lnTo>
                  <a:lnTo>
                    <a:pt x="3259" y="1797"/>
                  </a:lnTo>
                  <a:lnTo>
                    <a:pt x="3292" y="1841"/>
                  </a:lnTo>
                  <a:lnTo>
                    <a:pt x="3325" y="1885"/>
                  </a:lnTo>
                  <a:lnTo>
                    <a:pt x="3356" y="1931"/>
                  </a:lnTo>
                  <a:lnTo>
                    <a:pt x="3388" y="1975"/>
                  </a:lnTo>
                  <a:lnTo>
                    <a:pt x="3419" y="2021"/>
                  </a:lnTo>
                  <a:lnTo>
                    <a:pt x="3449" y="2067"/>
                  </a:lnTo>
                  <a:lnTo>
                    <a:pt x="3480" y="2114"/>
                  </a:lnTo>
                  <a:lnTo>
                    <a:pt x="3509" y="2161"/>
                  </a:lnTo>
                  <a:lnTo>
                    <a:pt x="3538" y="2208"/>
                  </a:lnTo>
                  <a:lnTo>
                    <a:pt x="3567" y="2256"/>
                  </a:lnTo>
                  <a:lnTo>
                    <a:pt x="3595" y="2304"/>
                  </a:lnTo>
                  <a:lnTo>
                    <a:pt x="3622" y="2352"/>
                  </a:lnTo>
                  <a:lnTo>
                    <a:pt x="3650" y="2402"/>
                  </a:lnTo>
                  <a:lnTo>
                    <a:pt x="3676" y="2451"/>
                  </a:lnTo>
                  <a:lnTo>
                    <a:pt x="3702" y="2501"/>
                  </a:lnTo>
                  <a:lnTo>
                    <a:pt x="3728" y="2551"/>
                  </a:lnTo>
                  <a:lnTo>
                    <a:pt x="3752" y="2601"/>
                  </a:lnTo>
                  <a:lnTo>
                    <a:pt x="3776" y="2652"/>
                  </a:lnTo>
                  <a:lnTo>
                    <a:pt x="3801" y="2703"/>
                  </a:lnTo>
                  <a:lnTo>
                    <a:pt x="3824" y="2755"/>
                  </a:lnTo>
                  <a:lnTo>
                    <a:pt x="3847" y="2807"/>
                  </a:lnTo>
                  <a:lnTo>
                    <a:pt x="3869" y="2859"/>
                  </a:lnTo>
                  <a:lnTo>
                    <a:pt x="3891" y="2912"/>
                  </a:lnTo>
                  <a:lnTo>
                    <a:pt x="3912" y="2964"/>
                  </a:lnTo>
                  <a:lnTo>
                    <a:pt x="3932" y="3018"/>
                  </a:lnTo>
                  <a:lnTo>
                    <a:pt x="3952" y="3072"/>
                  </a:lnTo>
                  <a:lnTo>
                    <a:pt x="3972" y="3126"/>
                  </a:lnTo>
                  <a:lnTo>
                    <a:pt x="3991" y="3180"/>
                  </a:lnTo>
                  <a:lnTo>
                    <a:pt x="4009" y="3234"/>
                  </a:lnTo>
                  <a:lnTo>
                    <a:pt x="4027" y="3290"/>
                  </a:lnTo>
                  <a:lnTo>
                    <a:pt x="4043" y="3344"/>
                  </a:lnTo>
                  <a:lnTo>
                    <a:pt x="4061" y="3400"/>
                  </a:lnTo>
                  <a:lnTo>
                    <a:pt x="4076" y="3456"/>
                  </a:lnTo>
                  <a:lnTo>
                    <a:pt x="4092" y="3512"/>
                  </a:lnTo>
                  <a:lnTo>
                    <a:pt x="4106" y="3568"/>
                  </a:lnTo>
                  <a:lnTo>
                    <a:pt x="4120" y="3625"/>
                  </a:lnTo>
                  <a:lnTo>
                    <a:pt x="4135" y="3682"/>
                  </a:lnTo>
                  <a:lnTo>
                    <a:pt x="4147" y="3739"/>
                  </a:lnTo>
                  <a:lnTo>
                    <a:pt x="4159" y="3797"/>
                  </a:lnTo>
                  <a:lnTo>
                    <a:pt x="4171" y="3854"/>
                  </a:lnTo>
                  <a:lnTo>
                    <a:pt x="4182" y="3912"/>
                  </a:lnTo>
                  <a:lnTo>
                    <a:pt x="4192" y="3971"/>
                  </a:lnTo>
                  <a:lnTo>
                    <a:pt x="4201" y="4030"/>
                  </a:lnTo>
                  <a:lnTo>
                    <a:pt x="4212" y="4088"/>
                  </a:lnTo>
                  <a:lnTo>
                    <a:pt x="4220" y="4147"/>
                  </a:lnTo>
                  <a:lnTo>
                    <a:pt x="4228" y="4206"/>
                  </a:lnTo>
                  <a:lnTo>
                    <a:pt x="4235" y="4266"/>
                  </a:lnTo>
                  <a:lnTo>
                    <a:pt x="4241" y="4325"/>
                  </a:lnTo>
                  <a:lnTo>
                    <a:pt x="4247" y="4385"/>
                  </a:lnTo>
                  <a:lnTo>
                    <a:pt x="4252" y="4445"/>
                  </a:lnTo>
                  <a:lnTo>
                    <a:pt x="4256" y="4506"/>
                  </a:lnTo>
                  <a:lnTo>
                    <a:pt x="4260" y="4566"/>
                  </a:lnTo>
                  <a:lnTo>
                    <a:pt x="4263" y="4627"/>
                  </a:lnTo>
                  <a:lnTo>
                    <a:pt x="4266" y="4688"/>
                  </a:lnTo>
                  <a:lnTo>
                    <a:pt x="4267" y="4749"/>
                  </a:lnTo>
                  <a:lnTo>
                    <a:pt x="4268" y="4810"/>
                  </a:lnTo>
                  <a:lnTo>
                    <a:pt x="4269" y="4871"/>
                  </a:lnTo>
                  <a:lnTo>
                    <a:pt x="4360" y="4871"/>
                  </a:lnTo>
                  <a:close/>
                </a:path>
              </a:pathLst>
            </a:custGeom>
            <a:solidFill>
              <a:srgbClr val="008FE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hangingPunct="0"/>
              <a:endParaRPr lang="de-CH"/>
            </a:p>
          </p:txBody>
        </p:sp>
        <p:sp>
          <p:nvSpPr>
            <p:cNvPr id="53266" name="Freeform 68"/>
            <p:cNvSpPr>
              <a:spLocks/>
            </p:cNvSpPr>
            <p:nvPr/>
          </p:nvSpPr>
          <p:spPr bwMode="auto">
            <a:xfrm>
              <a:off x="4754" y="2221"/>
              <a:ext cx="727" cy="696"/>
            </a:xfrm>
            <a:custGeom>
              <a:avLst/>
              <a:gdLst>
                <a:gd name="T0" fmla="*/ 1 w 4360"/>
                <a:gd name="T1" fmla="*/ 14 h 4872"/>
                <a:gd name="T2" fmla="*/ 2 w 4360"/>
                <a:gd name="T3" fmla="*/ 14 h 4872"/>
                <a:gd name="T4" fmla="*/ 3 w 4360"/>
                <a:gd name="T5" fmla="*/ 14 h 4872"/>
                <a:gd name="T6" fmla="*/ 5 w 4360"/>
                <a:gd name="T7" fmla="*/ 14 h 4872"/>
                <a:gd name="T8" fmla="*/ 6 w 4360"/>
                <a:gd name="T9" fmla="*/ 14 h 4872"/>
                <a:gd name="T10" fmla="*/ 7 w 4360"/>
                <a:gd name="T11" fmla="*/ 13 h 4872"/>
                <a:gd name="T12" fmla="*/ 8 w 4360"/>
                <a:gd name="T13" fmla="*/ 13 h 4872"/>
                <a:gd name="T14" fmla="*/ 9 w 4360"/>
                <a:gd name="T15" fmla="*/ 13 h 4872"/>
                <a:gd name="T16" fmla="*/ 10 w 4360"/>
                <a:gd name="T17" fmla="*/ 12 h 4872"/>
                <a:gd name="T18" fmla="*/ 11 w 4360"/>
                <a:gd name="T19" fmla="*/ 12 h 4872"/>
                <a:gd name="T20" fmla="*/ 12 w 4360"/>
                <a:gd name="T21" fmla="*/ 11 h 4872"/>
                <a:gd name="T22" fmla="*/ 13 w 4360"/>
                <a:gd name="T23" fmla="*/ 11 h 4872"/>
                <a:gd name="T24" fmla="*/ 14 w 4360"/>
                <a:gd name="T25" fmla="*/ 10 h 4872"/>
                <a:gd name="T26" fmla="*/ 15 w 4360"/>
                <a:gd name="T27" fmla="*/ 10 h 4872"/>
                <a:gd name="T28" fmla="*/ 16 w 4360"/>
                <a:gd name="T29" fmla="*/ 9 h 4872"/>
                <a:gd name="T30" fmla="*/ 17 w 4360"/>
                <a:gd name="T31" fmla="*/ 8 h 4872"/>
                <a:gd name="T32" fmla="*/ 17 w 4360"/>
                <a:gd name="T33" fmla="*/ 8 h 4872"/>
                <a:gd name="T34" fmla="*/ 18 w 4360"/>
                <a:gd name="T35" fmla="*/ 7 h 4872"/>
                <a:gd name="T36" fmla="*/ 18 w 4360"/>
                <a:gd name="T37" fmla="*/ 6 h 4872"/>
                <a:gd name="T38" fmla="*/ 19 w 4360"/>
                <a:gd name="T39" fmla="*/ 5 h 4872"/>
                <a:gd name="T40" fmla="*/ 19 w 4360"/>
                <a:gd name="T41" fmla="*/ 4 h 4872"/>
                <a:gd name="T42" fmla="*/ 20 w 4360"/>
                <a:gd name="T43" fmla="*/ 4 h 4872"/>
                <a:gd name="T44" fmla="*/ 20 w 4360"/>
                <a:gd name="T45" fmla="*/ 3 h 4872"/>
                <a:gd name="T46" fmla="*/ 20 w 4360"/>
                <a:gd name="T47" fmla="*/ 2 h 4872"/>
                <a:gd name="T48" fmla="*/ 20 w 4360"/>
                <a:gd name="T49" fmla="*/ 1 h 4872"/>
                <a:gd name="T50" fmla="*/ 20 w 4360"/>
                <a:gd name="T51" fmla="*/ 0 h 4872"/>
                <a:gd name="T52" fmla="*/ 20 w 4360"/>
                <a:gd name="T53" fmla="*/ 1 h 4872"/>
                <a:gd name="T54" fmla="*/ 20 w 4360"/>
                <a:gd name="T55" fmla="*/ 2 h 4872"/>
                <a:gd name="T56" fmla="*/ 20 w 4360"/>
                <a:gd name="T57" fmla="*/ 2 h 4872"/>
                <a:gd name="T58" fmla="*/ 19 w 4360"/>
                <a:gd name="T59" fmla="*/ 3 h 4872"/>
                <a:gd name="T60" fmla="*/ 19 w 4360"/>
                <a:gd name="T61" fmla="*/ 4 h 4872"/>
                <a:gd name="T62" fmla="*/ 19 w 4360"/>
                <a:gd name="T63" fmla="*/ 5 h 4872"/>
                <a:gd name="T64" fmla="*/ 18 w 4360"/>
                <a:gd name="T65" fmla="*/ 6 h 4872"/>
                <a:gd name="T66" fmla="*/ 18 w 4360"/>
                <a:gd name="T67" fmla="*/ 6 h 4872"/>
                <a:gd name="T68" fmla="*/ 17 w 4360"/>
                <a:gd name="T69" fmla="*/ 7 h 4872"/>
                <a:gd name="T70" fmla="*/ 16 w 4360"/>
                <a:gd name="T71" fmla="*/ 8 h 4872"/>
                <a:gd name="T72" fmla="*/ 16 w 4360"/>
                <a:gd name="T73" fmla="*/ 9 h 4872"/>
                <a:gd name="T74" fmla="*/ 15 w 4360"/>
                <a:gd name="T75" fmla="*/ 9 h 4872"/>
                <a:gd name="T76" fmla="*/ 14 w 4360"/>
                <a:gd name="T77" fmla="*/ 10 h 4872"/>
                <a:gd name="T78" fmla="*/ 13 w 4360"/>
                <a:gd name="T79" fmla="*/ 10 h 4872"/>
                <a:gd name="T80" fmla="*/ 12 w 4360"/>
                <a:gd name="T81" fmla="*/ 11 h 4872"/>
                <a:gd name="T82" fmla="*/ 11 w 4360"/>
                <a:gd name="T83" fmla="*/ 11 h 4872"/>
                <a:gd name="T84" fmla="*/ 10 w 4360"/>
                <a:gd name="T85" fmla="*/ 12 h 4872"/>
                <a:gd name="T86" fmla="*/ 9 w 4360"/>
                <a:gd name="T87" fmla="*/ 12 h 4872"/>
                <a:gd name="T88" fmla="*/ 8 w 4360"/>
                <a:gd name="T89" fmla="*/ 13 h 4872"/>
                <a:gd name="T90" fmla="*/ 7 w 4360"/>
                <a:gd name="T91" fmla="*/ 13 h 4872"/>
                <a:gd name="T92" fmla="*/ 6 w 4360"/>
                <a:gd name="T93" fmla="*/ 13 h 4872"/>
                <a:gd name="T94" fmla="*/ 5 w 4360"/>
                <a:gd name="T95" fmla="*/ 14 h 4872"/>
                <a:gd name="T96" fmla="*/ 4 w 4360"/>
                <a:gd name="T97" fmla="*/ 14 h 4872"/>
                <a:gd name="T98" fmla="*/ 2 w 4360"/>
                <a:gd name="T99" fmla="*/ 14 h 4872"/>
                <a:gd name="T100" fmla="*/ 1 w 4360"/>
                <a:gd name="T101" fmla="*/ 14 h 4872"/>
                <a:gd name="T102" fmla="*/ 0 w 4360"/>
                <a:gd name="T103" fmla="*/ 14 h 4872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4360"/>
                <a:gd name="T157" fmla="*/ 0 h 4872"/>
                <a:gd name="T158" fmla="*/ 4360 w 4360"/>
                <a:gd name="T159" fmla="*/ 4872 h 4872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4360" h="4872">
                  <a:moveTo>
                    <a:pt x="0" y="4872"/>
                  </a:moveTo>
                  <a:lnTo>
                    <a:pt x="0" y="4872"/>
                  </a:lnTo>
                  <a:lnTo>
                    <a:pt x="57" y="4872"/>
                  </a:lnTo>
                  <a:lnTo>
                    <a:pt x="112" y="4870"/>
                  </a:lnTo>
                  <a:lnTo>
                    <a:pt x="168" y="4869"/>
                  </a:lnTo>
                  <a:lnTo>
                    <a:pt x="224" y="4865"/>
                  </a:lnTo>
                  <a:lnTo>
                    <a:pt x="279" y="4862"/>
                  </a:lnTo>
                  <a:lnTo>
                    <a:pt x="335" y="4857"/>
                  </a:lnTo>
                  <a:lnTo>
                    <a:pt x="390" y="4853"/>
                  </a:lnTo>
                  <a:lnTo>
                    <a:pt x="445" y="4847"/>
                  </a:lnTo>
                  <a:lnTo>
                    <a:pt x="500" y="4840"/>
                  </a:lnTo>
                  <a:lnTo>
                    <a:pt x="555" y="4832"/>
                  </a:lnTo>
                  <a:lnTo>
                    <a:pt x="608" y="4825"/>
                  </a:lnTo>
                  <a:lnTo>
                    <a:pt x="663" y="4815"/>
                  </a:lnTo>
                  <a:lnTo>
                    <a:pt x="717" y="4806"/>
                  </a:lnTo>
                  <a:lnTo>
                    <a:pt x="770" y="4796"/>
                  </a:lnTo>
                  <a:lnTo>
                    <a:pt x="824" y="4785"/>
                  </a:lnTo>
                  <a:lnTo>
                    <a:pt x="877" y="4773"/>
                  </a:lnTo>
                  <a:lnTo>
                    <a:pt x="930" y="4760"/>
                  </a:lnTo>
                  <a:lnTo>
                    <a:pt x="983" y="4746"/>
                  </a:lnTo>
                  <a:lnTo>
                    <a:pt x="1035" y="4733"/>
                  </a:lnTo>
                  <a:lnTo>
                    <a:pt x="1088" y="4718"/>
                  </a:lnTo>
                  <a:lnTo>
                    <a:pt x="1140" y="4702"/>
                  </a:lnTo>
                  <a:lnTo>
                    <a:pt x="1191" y="4687"/>
                  </a:lnTo>
                  <a:lnTo>
                    <a:pt x="1243" y="4670"/>
                  </a:lnTo>
                  <a:lnTo>
                    <a:pt x="1295" y="4653"/>
                  </a:lnTo>
                  <a:lnTo>
                    <a:pt x="1345" y="4635"/>
                  </a:lnTo>
                  <a:lnTo>
                    <a:pt x="1396" y="4615"/>
                  </a:lnTo>
                  <a:lnTo>
                    <a:pt x="1446" y="4596"/>
                  </a:lnTo>
                  <a:lnTo>
                    <a:pt x="1497" y="4576"/>
                  </a:lnTo>
                  <a:lnTo>
                    <a:pt x="1547" y="4554"/>
                  </a:lnTo>
                  <a:lnTo>
                    <a:pt x="1596" y="4533"/>
                  </a:lnTo>
                  <a:lnTo>
                    <a:pt x="1646" y="4511"/>
                  </a:lnTo>
                  <a:lnTo>
                    <a:pt x="1694" y="4488"/>
                  </a:lnTo>
                  <a:lnTo>
                    <a:pt x="1743" y="4465"/>
                  </a:lnTo>
                  <a:lnTo>
                    <a:pt x="1791" y="4440"/>
                  </a:lnTo>
                  <a:lnTo>
                    <a:pt x="1840" y="4415"/>
                  </a:lnTo>
                  <a:lnTo>
                    <a:pt x="1888" y="4390"/>
                  </a:lnTo>
                  <a:lnTo>
                    <a:pt x="1935" y="4364"/>
                  </a:lnTo>
                  <a:lnTo>
                    <a:pt x="1982" y="4337"/>
                  </a:lnTo>
                  <a:lnTo>
                    <a:pt x="2029" y="4310"/>
                  </a:lnTo>
                  <a:lnTo>
                    <a:pt x="2076" y="4283"/>
                  </a:lnTo>
                  <a:lnTo>
                    <a:pt x="2121" y="4255"/>
                  </a:lnTo>
                  <a:lnTo>
                    <a:pt x="2167" y="4225"/>
                  </a:lnTo>
                  <a:lnTo>
                    <a:pt x="2213" y="4196"/>
                  </a:lnTo>
                  <a:lnTo>
                    <a:pt x="2258" y="4165"/>
                  </a:lnTo>
                  <a:lnTo>
                    <a:pt x="2303" y="4135"/>
                  </a:lnTo>
                  <a:lnTo>
                    <a:pt x="2347" y="4103"/>
                  </a:lnTo>
                  <a:lnTo>
                    <a:pt x="2392" y="4070"/>
                  </a:lnTo>
                  <a:lnTo>
                    <a:pt x="2435" y="4039"/>
                  </a:lnTo>
                  <a:lnTo>
                    <a:pt x="2478" y="4005"/>
                  </a:lnTo>
                  <a:lnTo>
                    <a:pt x="2521" y="3971"/>
                  </a:lnTo>
                  <a:lnTo>
                    <a:pt x="2564" y="3937"/>
                  </a:lnTo>
                  <a:lnTo>
                    <a:pt x="2606" y="3902"/>
                  </a:lnTo>
                  <a:lnTo>
                    <a:pt x="2648" y="3867"/>
                  </a:lnTo>
                  <a:lnTo>
                    <a:pt x="2689" y="3830"/>
                  </a:lnTo>
                  <a:lnTo>
                    <a:pt x="2730" y="3794"/>
                  </a:lnTo>
                  <a:lnTo>
                    <a:pt x="2771" y="3757"/>
                  </a:lnTo>
                  <a:lnTo>
                    <a:pt x="2811" y="3720"/>
                  </a:lnTo>
                  <a:lnTo>
                    <a:pt x="2851" y="3681"/>
                  </a:lnTo>
                  <a:lnTo>
                    <a:pt x="2890" y="3643"/>
                  </a:lnTo>
                  <a:lnTo>
                    <a:pt x="2929" y="3604"/>
                  </a:lnTo>
                  <a:lnTo>
                    <a:pt x="2968" y="3565"/>
                  </a:lnTo>
                  <a:lnTo>
                    <a:pt x="3006" y="3524"/>
                  </a:lnTo>
                  <a:lnTo>
                    <a:pt x="3044" y="3483"/>
                  </a:lnTo>
                  <a:lnTo>
                    <a:pt x="3081" y="3443"/>
                  </a:lnTo>
                  <a:lnTo>
                    <a:pt x="3117" y="3401"/>
                  </a:lnTo>
                  <a:lnTo>
                    <a:pt x="3154" y="3359"/>
                  </a:lnTo>
                  <a:lnTo>
                    <a:pt x="3189" y="3316"/>
                  </a:lnTo>
                  <a:lnTo>
                    <a:pt x="3225" y="3273"/>
                  </a:lnTo>
                  <a:lnTo>
                    <a:pt x="3260" y="3230"/>
                  </a:lnTo>
                  <a:lnTo>
                    <a:pt x="3295" y="3186"/>
                  </a:lnTo>
                  <a:lnTo>
                    <a:pt x="3329" y="3141"/>
                  </a:lnTo>
                  <a:lnTo>
                    <a:pt x="3362" y="3096"/>
                  </a:lnTo>
                  <a:lnTo>
                    <a:pt x="3396" y="3051"/>
                  </a:lnTo>
                  <a:lnTo>
                    <a:pt x="3428" y="3005"/>
                  </a:lnTo>
                  <a:lnTo>
                    <a:pt x="3461" y="2958"/>
                  </a:lnTo>
                  <a:lnTo>
                    <a:pt x="3492" y="2912"/>
                  </a:lnTo>
                  <a:lnTo>
                    <a:pt x="3523" y="2865"/>
                  </a:lnTo>
                  <a:lnTo>
                    <a:pt x="3554" y="2817"/>
                  </a:lnTo>
                  <a:lnTo>
                    <a:pt x="3584" y="2770"/>
                  </a:lnTo>
                  <a:lnTo>
                    <a:pt x="3613" y="2721"/>
                  </a:lnTo>
                  <a:lnTo>
                    <a:pt x="3643" y="2672"/>
                  </a:lnTo>
                  <a:lnTo>
                    <a:pt x="3671" y="2623"/>
                  </a:lnTo>
                  <a:lnTo>
                    <a:pt x="3699" y="2573"/>
                  </a:lnTo>
                  <a:lnTo>
                    <a:pt x="3727" y="2523"/>
                  </a:lnTo>
                  <a:lnTo>
                    <a:pt x="3754" y="2473"/>
                  </a:lnTo>
                  <a:lnTo>
                    <a:pt x="3780" y="2422"/>
                  </a:lnTo>
                  <a:lnTo>
                    <a:pt x="3807" y="2372"/>
                  </a:lnTo>
                  <a:lnTo>
                    <a:pt x="3832" y="2320"/>
                  </a:lnTo>
                  <a:lnTo>
                    <a:pt x="3857" y="2267"/>
                  </a:lnTo>
                  <a:lnTo>
                    <a:pt x="3882" y="2215"/>
                  </a:lnTo>
                  <a:lnTo>
                    <a:pt x="3906" y="2162"/>
                  </a:lnTo>
                  <a:lnTo>
                    <a:pt x="3929" y="2109"/>
                  </a:lnTo>
                  <a:lnTo>
                    <a:pt x="3951" y="2056"/>
                  </a:lnTo>
                  <a:lnTo>
                    <a:pt x="3974" y="2002"/>
                  </a:lnTo>
                  <a:lnTo>
                    <a:pt x="3995" y="1949"/>
                  </a:lnTo>
                  <a:lnTo>
                    <a:pt x="4016" y="1893"/>
                  </a:lnTo>
                  <a:lnTo>
                    <a:pt x="4036" y="1839"/>
                  </a:lnTo>
                  <a:lnTo>
                    <a:pt x="4057" y="1783"/>
                  </a:lnTo>
                  <a:lnTo>
                    <a:pt x="4076" y="1728"/>
                  </a:lnTo>
                  <a:lnTo>
                    <a:pt x="4095" y="1673"/>
                  </a:lnTo>
                  <a:lnTo>
                    <a:pt x="4112" y="1616"/>
                  </a:lnTo>
                  <a:lnTo>
                    <a:pt x="4131" y="1561"/>
                  </a:lnTo>
                  <a:lnTo>
                    <a:pt x="4147" y="1503"/>
                  </a:lnTo>
                  <a:lnTo>
                    <a:pt x="4163" y="1446"/>
                  </a:lnTo>
                  <a:lnTo>
                    <a:pt x="4179" y="1389"/>
                  </a:lnTo>
                  <a:lnTo>
                    <a:pt x="4194" y="1331"/>
                  </a:lnTo>
                  <a:lnTo>
                    <a:pt x="4208" y="1273"/>
                  </a:lnTo>
                  <a:lnTo>
                    <a:pt x="4223" y="1216"/>
                  </a:lnTo>
                  <a:lnTo>
                    <a:pt x="4236" y="1157"/>
                  </a:lnTo>
                  <a:lnTo>
                    <a:pt x="4248" y="1098"/>
                  </a:lnTo>
                  <a:lnTo>
                    <a:pt x="4260" y="1039"/>
                  </a:lnTo>
                  <a:lnTo>
                    <a:pt x="4271" y="980"/>
                  </a:lnTo>
                  <a:lnTo>
                    <a:pt x="4281" y="921"/>
                  </a:lnTo>
                  <a:lnTo>
                    <a:pt x="4291" y="861"/>
                  </a:lnTo>
                  <a:lnTo>
                    <a:pt x="4301" y="801"/>
                  </a:lnTo>
                  <a:lnTo>
                    <a:pt x="4310" y="741"/>
                  </a:lnTo>
                  <a:lnTo>
                    <a:pt x="4318" y="680"/>
                  </a:lnTo>
                  <a:lnTo>
                    <a:pt x="4325" y="620"/>
                  </a:lnTo>
                  <a:lnTo>
                    <a:pt x="4332" y="559"/>
                  </a:lnTo>
                  <a:lnTo>
                    <a:pt x="4337" y="498"/>
                  </a:lnTo>
                  <a:lnTo>
                    <a:pt x="4343" y="435"/>
                  </a:lnTo>
                  <a:lnTo>
                    <a:pt x="4347" y="374"/>
                  </a:lnTo>
                  <a:lnTo>
                    <a:pt x="4351" y="312"/>
                  </a:lnTo>
                  <a:lnTo>
                    <a:pt x="4354" y="251"/>
                  </a:lnTo>
                  <a:lnTo>
                    <a:pt x="4356" y="188"/>
                  </a:lnTo>
                  <a:lnTo>
                    <a:pt x="4358" y="125"/>
                  </a:lnTo>
                  <a:lnTo>
                    <a:pt x="4359" y="63"/>
                  </a:lnTo>
                  <a:lnTo>
                    <a:pt x="4360" y="0"/>
                  </a:lnTo>
                  <a:lnTo>
                    <a:pt x="4269" y="0"/>
                  </a:lnTo>
                  <a:lnTo>
                    <a:pt x="4268" y="62"/>
                  </a:lnTo>
                  <a:lnTo>
                    <a:pt x="4267" y="123"/>
                  </a:lnTo>
                  <a:lnTo>
                    <a:pt x="4266" y="184"/>
                  </a:lnTo>
                  <a:lnTo>
                    <a:pt x="4263" y="245"/>
                  </a:lnTo>
                  <a:lnTo>
                    <a:pt x="4260" y="306"/>
                  </a:lnTo>
                  <a:lnTo>
                    <a:pt x="4256" y="366"/>
                  </a:lnTo>
                  <a:lnTo>
                    <a:pt x="4252" y="427"/>
                  </a:lnTo>
                  <a:lnTo>
                    <a:pt x="4247" y="487"/>
                  </a:lnTo>
                  <a:lnTo>
                    <a:pt x="4241" y="547"/>
                  </a:lnTo>
                  <a:lnTo>
                    <a:pt x="4235" y="606"/>
                  </a:lnTo>
                  <a:lnTo>
                    <a:pt x="4228" y="666"/>
                  </a:lnTo>
                  <a:lnTo>
                    <a:pt x="4220" y="725"/>
                  </a:lnTo>
                  <a:lnTo>
                    <a:pt x="4212" y="784"/>
                  </a:lnTo>
                  <a:lnTo>
                    <a:pt x="4201" y="842"/>
                  </a:lnTo>
                  <a:lnTo>
                    <a:pt x="4192" y="901"/>
                  </a:lnTo>
                  <a:lnTo>
                    <a:pt x="4182" y="960"/>
                  </a:lnTo>
                  <a:lnTo>
                    <a:pt x="4171" y="1018"/>
                  </a:lnTo>
                  <a:lnTo>
                    <a:pt x="4159" y="1075"/>
                  </a:lnTo>
                  <a:lnTo>
                    <a:pt x="4147" y="1133"/>
                  </a:lnTo>
                  <a:lnTo>
                    <a:pt x="4135" y="1190"/>
                  </a:lnTo>
                  <a:lnTo>
                    <a:pt x="4120" y="1247"/>
                  </a:lnTo>
                  <a:lnTo>
                    <a:pt x="4106" y="1304"/>
                  </a:lnTo>
                  <a:lnTo>
                    <a:pt x="4092" y="1360"/>
                  </a:lnTo>
                  <a:lnTo>
                    <a:pt x="4076" y="1416"/>
                  </a:lnTo>
                  <a:lnTo>
                    <a:pt x="4061" y="1472"/>
                  </a:lnTo>
                  <a:lnTo>
                    <a:pt x="4043" y="1528"/>
                  </a:lnTo>
                  <a:lnTo>
                    <a:pt x="4027" y="1582"/>
                  </a:lnTo>
                  <a:lnTo>
                    <a:pt x="4009" y="1638"/>
                  </a:lnTo>
                  <a:lnTo>
                    <a:pt x="3991" y="1692"/>
                  </a:lnTo>
                  <a:lnTo>
                    <a:pt x="3972" y="1746"/>
                  </a:lnTo>
                  <a:lnTo>
                    <a:pt x="3952" y="1800"/>
                  </a:lnTo>
                  <a:lnTo>
                    <a:pt x="3932" y="1854"/>
                  </a:lnTo>
                  <a:lnTo>
                    <a:pt x="3912" y="1908"/>
                  </a:lnTo>
                  <a:lnTo>
                    <a:pt x="3891" y="1960"/>
                  </a:lnTo>
                  <a:lnTo>
                    <a:pt x="3869" y="2013"/>
                  </a:lnTo>
                  <a:lnTo>
                    <a:pt x="3847" y="2065"/>
                  </a:lnTo>
                  <a:lnTo>
                    <a:pt x="3824" y="2117"/>
                  </a:lnTo>
                  <a:lnTo>
                    <a:pt x="3801" y="2169"/>
                  </a:lnTo>
                  <a:lnTo>
                    <a:pt x="3776" y="2220"/>
                  </a:lnTo>
                  <a:lnTo>
                    <a:pt x="3752" y="2271"/>
                  </a:lnTo>
                  <a:lnTo>
                    <a:pt x="3728" y="2321"/>
                  </a:lnTo>
                  <a:lnTo>
                    <a:pt x="3702" y="2372"/>
                  </a:lnTo>
                  <a:lnTo>
                    <a:pt x="3676" y="2421"/>
                  </a:lnTo>
                  <a:lnTo>
                    <a:pt x="3650" y="2470"/>
                  </a:lnTo>
                  <a:lnTo>
                    <a:pt x="3622" y="2520"/>
                  </a:lnTo>
                  <a:lnTo>
                    <a:pt x="3595" y="2568"/>
                  </a:lnTo>
                  <a:lnTo>
                    <a:pt x="3567" y="2616"/>
                  </a:lnTo>
                  <a:lnTo>
                    <a:pt x="3538" y="2664"/>
                  </a:lnTo>
                  <a:lnTo>
                    <a:pt x="3509" y="2711"/>
                  </a:lnTo>
                  <a:lnTo>
                    <a:pt x="3480" y="2758"/>
                  </a:lnTo>
                  <a:lnTo>
                    <a:pt x="3449" y="2805"/>
                  </a:lnTo>
                  <a:lnTo>
                    <a:pt x="3419" y="2851"/>
                  </a:lnTo>
                  <a:lnTo>
                    <a:pt x="3388" y="2897"/>
                  </a:lnTo>
                  <a:lnTo>
                    <a:pt x="3356" y="2942"/>
                  </a:lnTo>
                  <a:lnTo>
                    <a:pt x="3325" y="2987"/>
                  </a:lnTo>
                  <a:lnTo>
                    <a:pt x="3292" y="3031"/>
                  </a:lnTo>
                  <a:lnTo>
                    <a:pt x="3259" y="3075"/>
                  </a:lnTo>
                  <a:lnTo>
                    <a:pt x="3226" y="3119"/>
                  </a:lnTo>
                  <a:lnTo>
                    <a:pt x="3192" y="3162"/>
                  </a:lnTo>
                  <a:lnTo>
                    <a:pt x="3158" y="3205"/>
                  </a:lnTo>
                  <a:lnTo>
                    <a:pt x="3123" y="3247"/>
                  </a:lnTo>
                  <a:lnTo>
                    <a:pt x="3088" y="3289"/>
                  </a:lnTo>
                  <a:lnTo>
                    <a:pt x="3053" y="3329"/>
                  </a:lnTo>
                  <a:lnTo>
                    <a:pt x="3016" y="3370"/>
                  </a:lnTo>
                  <a:lnTo>
                    <a:pt x="2980" y="3411"/>
                  </a:lnTo>
                  <a:lnTo>
                    <a:pt x="2943" y="3450"/>
                  </a:lnTo>
                  <a:lnTo>
                    <a:pt x="2906" y="3490"/>
                  </a:lnTo>
                  <a:lnTo>
                    <a:pt x="2867" y="3528"/>
                  </a:lnTo>
                  <a:lnTo>
                    <a:pt x="2830" y="3567"/>
                  </a:lnTo>
                  <a:lnTo>
                    <a:pt x="2791" y="3604"/>
                  </a:lnTo>
                  <a:lnTo>
                    <a:pt x="2752" y="3642"/>
                  </a:lnTo>
                  <a:lnTo>
                    <a:pt x="2713" y="3679"/>
                  </a:lnTo>
                  <a:lnTo>
                    <a:pt x="2673" y="3715"/>
                  </a:lnTo>
                  <a:lnTo>
                    <a:pt x="2633" y="3750"/>
                  </a:lnTo>
                  <a:lnTo>
                    <a:pt x="2592" y="3785"/>
                  </a:lnTo>
                  <a:lnTo>
                    <a:pt x="2552" y="3820"/>
                  </a:lnTo>
                  <a:lnTo>
                    <a:pt x="2510" y="3854"/>
                  </a:lnTo>
                  <a:lnTo>
                    <a:pt x="2469" y="3888"/>
                  </a:lnTo>
                  <a:lnTo>
                    <a:pt x="2426" y="3921"/>
                  </a:lnTo>
                  <a:lnTo>
                    <a:pt x="2384" y="3954"/>
                  </a:lnTo>
                  <a:lnTo>
                    <a:pt x="2341" y="3985"/>
                  </a:lnTo>
                  <a:lnTo>
                    <a:pt x="2299" y="4017"/>
                  </a:lnTo>
                  <a:lnTo>
                    <a:pt x="2255" y="4048"/>
                  </a:lnTo>
                  <a:lnTo>
                    <a:pt x="2211" y="4078"/>
                  </a:lnTo>
                  <a:lnTo>
                    <a:pt x="2167" y="4108"/>
                  </a:lnTo>
                  <a:lnTo>
                    <a:pt x="2122" y="4137"/>
                  </a:lnTo>
                  <a:lnTo>
                    <a:pt x="2077" y="4165"/>
                  </a:lnTo>
                  <a:lnTo>
                    <a:pt x="2032" y="4193"/>
                  </a:lnTo>
                  <a:lnTo>
                    <a:pt x="1987" y="4221"/>
                  </a:lnTo>
                  <a:lnTo>
                    <a:pt x="1940" y="4247"/>
                  </a:lnTo>
                  <a:lnTo>
                    <a:pt x="1895" y="4273"/>
                  </a:lnTo>
                  <a:lnTo>
                    <a:pt x="1848" y="4299"/>
                  </a:lnTo>
                  <a:lnTo>
                    <a:pt x="1802" y="4324"/>
                  </a:lnTo>
                  <a:lnTo>
                    <a:pt x="1754" y="4347"/>
                  </a:lnTo>
                  <a:lnTo>
                    <a:pt x="1706" y="4371"/>
                  </a:lnTo>
                  <a:lnTo>
                    <a:pt x="1659" y="4395"/>
                  </a:lnTo>
                  <a:lnTo>
                    <a:pt x="1611" y="4416"/>
                  </a:lnTo>
                  <a:lnTo>
                    <a:pt x="1563" y="4438"/>
                  </a:lnTo>
                  <a:lnTo>
                    <a:pt x="1514" y="4459"/>
                  </a:lnTo>
                  <a:lnTo>
                    <a:pt x="1466" y="4480"/>
                  </a:lnTo>
                  <a:lnTo>
                    <a:pt x="1416" y="4500"/>
                  </a:lnTo>
                  <a:lnTo>
                    <a:pt x="1366" y="4519"/>
                  </a:lnTo>
                  <a:lnTo>
                    <a:pt x="1317" y="4537"/>
                  </a:lnTo>
                  <a:lnTo>
                    <a:pt x="1267" y="4555"/>
                  </a:lnTo>
                  <a:lnTo>
                    <a:pt x="1217" y="4572"/>
                  </a:lnTo>
                  <a:lnTo>
                    <a:pt x="1167" y="4588"/>
                  </a:lnTo>
                  <a:lnTo>
                    <a:pt x="1115" y="4604"/>
                  </a:lnTo>
                  <a:lnTo>
                    <a:pt x="1065" y="4620"/>
                  </a:lnTo>
                  <a:lnTo>
                    <a:pt x="1014" y="4633"/>
                  </a:lnTo>
                  <a:lnTo>
                    <a:pt x="963" y="4648"/>
                  </a:lnTo>
                  <a:lnTo>
                    <a:pt x="911" y="4661"/>
                  </a:lnTo>
                  <a:lnTo>
                    <a:pt x="859" y="4673"/>
                  </a:lnTo>
                  <a:lnTo>
                    <a:pt x="807" y="4684"/>
                  </a:lnTo>
                  <a:lnTo>
                    <a:pt x="754" y="4696"/>
                  </a:lnTo>
                  <a:lnTo>
                    <a:pt x="701" y="4706"/>
                  </a:lnTo>
                  <a:lnTo>
                    <a:pt x="649" y="4715"/>
                  </a:lnTo>
                  <a:lnTo>
                    <a:pt x="596" y="4724"/>
                  </a:lnTo>
                  <a:lnTo>
                    <a:pt x="543" y="4732"/>
                  </a:lnTo>
                  <a:lnTo>
                    <a:pt x="489" y="4739"/>
                  </a:lnTo>
                  <a:lnTo>
                    <a:pt x="435" y="4745"/>
                  </a:lnTo>
                  <a:lnTo>
                    <a:pt x="382" y="4751"/>
                  </a:lnTo>
                  <a:lnTo>
                    <a:pt x="328" y="4756"/>
                  </a:lnTo>
                  <a:lnTo>
                    <a:pt x="274" y="4760"/>
                  </a:lnTo>
                  <a:lnTo>
                    <a:pt x="220" y="4763"/>
                  </a:lnTo>
                  <a:lnTo>
                    <a:pt x="165" y="4767"/>
                  </a:lnTo>
                  <a:lnTo>
                    <a:pt x="110" y="4769"/>
                  </a:lnTo>
                  <a:lnTo>
                    <a:pt x="56" y="4769"/>
                  </a:lnTo>
                  <a:lnTo>
                    <a:pt x="0" y="4770"/>
                  </a:lnTo>
                  <a:lnTo>
                    <a:pt x="0" y="4872"/>
                  </a:lnTo>
                  <a:close/>
                </a:path>
              </a:pathLst>
            </a:custGeom>
            <a:solidFill>
              <a:srgbClr val="008FE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hangingPunct="0"/>
              <a:endParaRPr lang="de-CH"/>
            </a:p>
          </p:txBody>
        </p:sp>
        <p:sp>
          <p:nvSpPr>
            <p:cNvPr id="53267" name="Freeform 69"/>
            <p:cNvSpPr>
              <a:spLocks/>
            </p:cNvSpPr>
            <p:nvPr/>
          </p:nvSpPr>
          <p:spPr bwMode="auto">
            <a:xfrm>
              <a:off x="4028" y="2221"/>
              <a:ext cx="726" cy="696"/>
            </a:xfrm>
            <a:custGeom>
              <a:avLst/>
              <a:gdLst>
                <a:gd name="T0" fmla="*/ 0 w 4359"/>
                <a:gd name="T1" fmla="*/ 1 h 4872"/>
                <a:gd name="T2" fmla="*/ 0 w 4359"/>
                <a:gd name="T3" fmla="*/ 1 h 4872"/>
                <a:gd name="T4" fmla="*/ 0 w 4359"/>
                <a:gd name="T5" fmla="*/ 2 h 4872"/>
                <a:gd name="T6" fmla="*/ 0 w 4359"/>
                <a:gd name="T7" fmla="*/ 3 h 4872"/>
                <a:gd name="T8" fmla="*/ 1 w 4359"/>
                <a:gd name="T9" fmla="*/ 4 h 4872"/>
                <a:gd name="T10" fmla="*/ 1 w 4359"/>
                <a:gd name="T11" fmla="*/ 5 h 4872"/>
                <a:gd name="T12" fmla="*/ 2 w 4359"/>
                <a:gd name="T13" fmla="*/ 6 h 4872"/>
                <a:gd name="T14" fmla="*/ 2 w 4359"/>
                <a:gd name="T15" fmla="*/ 6 h 4872"/>
                <a:gd name="T16" fmla="*/ 3 w 4359"/>
                <a:gd name="T17" fmla="*/ 7 h 4872"/>
                <a:gd name="T18" fmla="*/ 3 w 4359"/>
                <a:gd name="T19" fmla="*/ 8 h 4872"/>
                <a:gd name="T20" fmla="*/ 4 w 4359"/>
                <a:gd name="T21" fmla="*/ 9 h 4872"/>
                <a:gd name="T22" fmla="*/ 5 w 4359"/>
                <a:gd name="T23" fmla="*/ 9 h 4872"/>
                <a:gd name="T24" fmla="*/ 6 w 4359"/>
                <a:gd name="T25" fmla="*/ 10 h 4872"/>
                <a:gd name="T26" fmla="*/ 7 w 4359"/>
                <a:gd name="T27" fmla="*/ 11 h 4872"/>
                <a:gd name="T28" fmla="*/ 7 w 4359"/>
                <a:gd name="T29" fmla="*/ 11 h 4872"/>
                <a:gd name="T30" fmla="*/ 8 w 4359"/>
                <a:gd name="T31" fmla="*/ 12 h 4872"/>
                <a:gd name="T32" fmla="*/ 9 w 4359"/>
                <a:gd name="T33" fmla="*/ 12 h 4872"/>
                <a:gd name="T34" fmla="*/ 10 w 4359"/>
                <a:gd name="T35" fmla="*/ 12 h 4872"/>
                <a:gd name="T36" fmla="*/ 12 w 4359"/>
                <a:gd name="T37" fmla="*/ 13 h 4872"/>
                <a:gd name="T38" fmla="*/ 13 w 4359"/>
                <a:gd name="T39" fmla="*/ 13 h 4872"/>
                <a:gd name="T40" fmla="*/ 14 w 4359"/>
                <a:gd name="T41" fmla="*/ 14 h 4872"/>
                <a:gd name="T42" fmla="*/ 15 w 4359"/>
                <a:gd name="T43" fmla="*/ 14 h 4872"/>
                <a:gd name="T44" fmla="*/ 16 w 4359"/>
                <a:gd name="T45" fmla="*/ 14 h 4872"/>
                <a:gd name="T46" fmla="*/ 18 w 4359"/>
                <a:gd name="T47" fmla="*/ 14 h 4872"/>
                <a:gd name="T48" fmla="*/ 19 w 4359"/>
                <a:gd name="T49" fmla="*/ 14 h 4872"/>
                <a:gd name="T50" fmla="*/ 20 w 4359"/>
                <a:gd name="T51" fmla="*/ 14 h 4872"/>
                <a:gd name="T52" fmla="*/ 19 w 4359"/>
                <a:gd name="T53" fmla="*/ 14 h 4872"/>
                <a:gd name="T54" fmla="*/ 18 w 4359"/>
                <a:gd name="T55" fmla="*/ 14 h 4872"/>
                <a:gd name="T56" fmla="*/ 17 w 4359"/>
                <a:gd name="T57" fmla="*/ 14 h 4872"/>
                <a:gd name="T58" fmla="*/ 15 w 4359"/>
                <a:gd name="T59" fmla="*/ 14 h 4872"/>
                <a:gd name="T60" fmla="*/ 14 w 4359"/>
                <a:gd name="T61" fmla="*/ 13 h 4872"/>
                <a:gd name="T62" fmla="*/ 13 w 4359"/>
                <a:gd name="T63" fmla="*/ 13 h 4872"/>
                <a:gd name="T64" fmla="*/ 12 w 4359"/>
                <a:gd name="T65" fmla="*/ 13 h 4872"/>
                <a:gd name="T66" fmla="*/ 11 w 4359"/>
                <a:gd name="T67" fmla="*/ 12 h 4872"/>
                <a:gd name="T68" fmla="*/ 10 w 4359"/>
                <a:gd name="T69" fmla="*/ 12 h 4872"/>
                <a:gd name="T70" fmla="*/ 9 w 4359"/>
                <a:gd name="T71" fmla="*/ 11 h 4872"/>
                <a:gd name="T72" fmla="*/ 8 w 4359"/>
                <a:gd name="T73" fmla="*/ 11 h 4872"/>
                <a:gd name="T74" fmla="*/ 7 w 4359"/>
                <a:gd name="T75" fmla="*/ 10 h 4872"/>
                <a:gd name="T76" fmla="*/ 6 w 4359"/>
                <a:gd name="T77" fmla="*/ 10 h 4872"/>
                <a:gd name="T78" fmla="*/ 5 w 4359"/>
                <a:gd name="T79" fmla="*/ 9 h 4872"/>
                <a:gd name="T80" fmla="*/ 5 w 4359"/>
                <a:gd name="T81" fmla="*/ 9 h 4872"/>
                <a:gd name="T82" fmla="*/ 4 w 4359"/>
                <a:gd name="T83" fmla="*/ 8 h 4872"/>
                <a:gd name="T84" fmla="*/ 3 w 4359"/>
                <a:gd name="T85" fmla="*/ 7 h 4872"/>
                <a:gd name="T86" fmla="*/ 3 w 4359"/>
                <a:gd name="T87" fmla="*/ 6 h 4872"/>
                <a:gd name="T88" fmla="*/ 2 w 4359"/>
                <a:gd name="T89" fmla="*/ 6 h 4872"/>
                <a:gd name="T90" fmla="*/ 2 w 4359"/>
                <a:gd name="T91" fmla="*/ 5 h 4872"/>
                <a:gd name="T92" fmla="*/ 1 w 4359"/>
                <a:gd name="T93" fmla="*/ 4 h 4872"/>
                <a:gd name="T94" fmla="*/ 1 w 4359"/>
                <a:gd name="T95" fmla="*/ 3 h 4872"/>
                <a:gd name="T96" fmla="*/ 1 w 4359"/>
                <a:gd name="T97" fmla="*/ 2 h 4872"/>
                <a:gd name="T98" fmla="*/ 0 w 4359"/>
                <a:gd name="T99" fmla="*/ 2 h 4872"/>
                <a:gd name="T100" fmla="*/ 0 w 4359"/>
                <a:gd name="T101" fmla="*/ 1 h 4872"/>
                <a:gd name="T102" fmla="*/ 0 w 4359"/>
                <a:gd name="T103" fmla="*/ 0 h 4872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4359"/>
                <a:gd name="T157" fmla="*/ 0 h 4872"/>
                <a:gd name="T158" fmla="*/ 4359 w 4359"/>
                <a:gd name="T159" fmla="*/ 4872 h 4872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4359" h="4872">
                  <a:moveTo>
                    <a:pt x="0" y="0"/>
                  </a:moveTo>
                  <a:lnTo>
                    <a:pt x="0" y="0"/>
                  </a:lnTo>
                  <a:lnTo>
                    <a:pt x="0" y="63"/>
                  </a:lnTo>
                  <a:lnTo>
                    <a:pt x="1" y="125"/>
                  </a:lnTo>
                  <a:lnTo>
                    <a:pt x="3" y="188"/>
                  </a:lnTo>
                  <a:lnTo>
                    <a:pt x="6" y="251"/>
                  </a:lnTo>
                  <a:lnTo>
                    <a:pt x="9" y="312"/>
                  </a:lnTo>
                  <a:lnTo>
                    <a:pt x="13" y="374"/>
                  </a:lnTo>
                  <a:lnTo>
                    <a:pt x="17" y="435"/>
                  </a:lnTo>
                  <a:lnTo>
                    <a:pt x="22" y="498"/>
                  </a:lnTo>
                  <a:lnTo>
                    <a:pt x="28" y="559"/>
                  </a:lnTo>
                  <a:lnTo>
                    <a:pt x="35" y="620"/>
                  </a:lnTo>
                  <a:lnTo>
                    <a:pt x="42" y="680"/>
                  </a:lnTo>
                  <a:lnTo>
                    <a:pt x="50" y="741"/>
                  </a:lnTo>
                  <a:lnTo>
                    <a:pt x="58" y="801"/>
                  </a:lnTo>
                  <a:lnTo>
                    <a:pt x="68" y="861"/>
                  </a:lnTo>
                  <a:lnTo>
                    <a:pt x="78" y="921"/>
                  </a:lnTo>
                  <a:lnTo>
                    <a:pt x="89" y="980"/>
                  </a:lnTo>
                  <a:lnTo>
                    <a:pt x="100" y="1039"/>
                  </a:lnTo>
                  <a:lnTo>
                    <a:pt x="112" y="1098"/>
                  </a:lnTo>
                  <a:lnTo>
                    <a:pt x="124" y="1157"/>
                  </a:lnTo>
                  <a:lnTo>
                    <a:pt x="137" y="1216"/>
                  </a:lnTo>
                  <a:lnTo>
                    <a:pt x="152" y="1273"/>
                  </a:lnTo>
                  <a:lnTo>
                    <a:pt x="166" y="1331"/>
                  </a:lnTo>
                  <a:lnTo>
                    <a:pt x="181" y="1389"/>
                  </a:lnTo>
                  <a:lnTo>
                    <a:pt x="196" y="1446"/>
                  </a:lnTo>
                  <a:lnTo>
                    <a:pt x="212" y="1503"/>
                  </a:lnTo>
                  <a:lnTo>
                    <a:pt x="229" y="1561"/>
                  </a:lnTo>
                  <a:lnTo>
                    <a:pt x="247" y="1616"/>
                  </a:lnTo>
                  <a:lnTo>
                    <a:pt x="265" y="1673"/>
                  </a:lnTo>
                  <a:lnTo>
                    <a:pt x="283" y="1728"/>
                  </a:lnTo>
                  <a:lnTo>
                    <a:pt x="302" y="1783"/>
                  </a:lnTo>
                  <a:lnTo>
                    <a:pt x="323" y="1839"/>
                  </a:lnTo>
                  <a:lnTo>
                    <a:pt x="343" y="1893"/>
                  </a:lnTo>
                  <a:lnTo>
                    <a:pt x="364" y="1949"/>
                  </a:lnTo>
                  <a:lnTo>
                    <a:pt x="385" y="2002"/>
                  </a:lnTo>
                  <a:lnTo>
                    <a:pt x="408" y="2056"/>
                  </a:lnTo>
                  <a:lnTo>
                    <a:pt x="431" y="2109"/>
                  </a:lnTo>
                  <a:lnTo>
                    <a:pt x="454" y="2162"/>
                  </a:lnTo>
                  <a:lnTo>
                    <a:pt x="477" y="2215"/>
                  </a:lnTo>
                  <a:lnTo>
                    <a:pt x="502" y="2267"/>
                  </a:lnTo>
                  <a:lnTo>
                    <a:pt x="527" y="2320"/>
                  </a:lnTo>
                  <a:lnTo>
                    <a:pt x="552" y="2372"/>
                  </a:lnTo>
                  <a:lnTo>
                    <a:pt x="579" y="2422"/>
                  </a:lnTo>
                  <a:lnTo>
                    <a:pt x="605" y="2473"/>
                  </a:lnTo>
                  <a:lnTo>
                    <a:pt x="632" y="2523"/>
                  </a:lnTo>
                  <a:lnTo>
                    <a:pt x="660" y="2573"/>
                  </a:lnTo>
                  <a:lnTo>
                    <a:pt x="688" y="2623"/>
                  </a:lnTo>
                  <a:lnTo>
                    <a:pt x="717" y="2672"/>
                  </a:lnTo>
                  <a:lnTo>
                    <a:pt x="746" y="2721"/>
                  </a:lnTo>
                  <a:lnTo>
                    <a:pt x="776" y="2770"/>
                  </a:lnTo>
                  <a:lnTo>
                    <a:pt x="805" y="2817"/>
                  </a:lnTo>
                  <a:lnTo>
                    <a:pt x="837" y="2865"/>
                  </a:lnTo>
                  <a:lnTo>
                    <a:pt x="868" y="2912"/>
                  </a:lnTo>
                  <a:lnTo>
                    <a:pt x="900" y="2958"/>
                  </a:lnTo>
                  <a:lnTo>
                    <a:pt x="932" y="3005"/>
                  </a:lnTo>
                  <a:lnTo>
                    <a:pt x="964" y="3051"/>
                  </a:lnTo>
                  <a:lnTo>
                    <a:pt x="998" y="3096"/>
                  </a:lnTo>
                  <a:lnTo>
                    <a:pt x="1031" y="3141"/>
                  </a:lnTo>
                  <a:lnTo>
                    <a:pt x="1066" y="3186"/>
                  </a:lnTo>
                  <a:lnTo>
                    <a:pt x="1100" y="3230"/>
                  </a:lnTo>
                  <a:lnTo>
                    <a:pt x="1134" y="3273"/>
                  </a:lnTo>
                  <a:lnTo>
                    <a:pt x="1170" y="3316"/>
                  </a:lnTo>
                  <a:lnTo>
                    <a:pt x="1206" y="3359"/>
                  </a:lnTo>
                  <a:lnTo>
                    <a:pt x="1243" y="3401"/>
                  </a:lnTo>
                  <a:lnTo>
                    <a:pt x="1279" y="3443"/>
                  </a:lnTo>
                  <a:lnTo>
                    <a:pt x="1317" y="3483"/>
                  </a:lnTo>
                  <a:lnTo>
                    <a:pt x="1354" y="3524"/>
                  </a:lnTo>
                  <a:lnTo>
                    <a:pt x="1392" y="3565"/>
                  </a:lnTo>
                  <a:lnTo>
                    <a:pt x="1431" y="3604"/>
                  </a:lnTo>
                  <a:lnTo>
                    <a:pt x="1469" y="3643"/>
                  </a:lnTo>
                  <a:lnTo>
                    <a:pt x="1509" y="3681"/>
                  </a:lnTo>
                  <a:lnTo>
                    <a:pt x="1548" y="3720"/>
                  </a:lnTo>
                  <a:lnTo>
                    <a:pt x="1589" y="3757"/>
                  </a:lnTo>
                  <a:lnTo>
                    <a:pt x="1629" y="3794"/>
                  </a:lnTo>
                  <a:lnTo>
                    <a:pt x="1671" y="3830"/>
                  </a:lnTo>
                  <a:lnTo>
                    <a:pt x="1712" y="3867"/>
                  </a:lnTo>
                  <a:lnTo>
                    <a:pt x="1754" y="3902"/>
                  </a:lnTo>
                  <a:lnTo>
                    <a:pt x="1796" y="3937"/>
                  </a:lnTo>
                  <a:lnTo>
                    <a:pt x="1839" y="3971"/>
                  </a:lnTo>
                  <a:lnTo>
                    <a:pt x="1881" y="4005"/>
                  </a:lnTo>
                  <a:lnTo>
                    <a:pt x="1925" y="4039"/>
                  </a:lnTo>
                  <a:lnTo>
                    <a:pt x="1968" y="4070"/>
                  </a:lnTo>
                  <a:lnTo>
                    <a:pt x="2012" y="4103"/>
                  </a:lnTo>
                  <a:lnTo>
                    <a:pt x="2056" y="4135"/>
                  </a:lnTo>
                  <a:lnTo>
                    <a:pt x="2102" y="4165"/>
                  </a:lnTo>
                  <a:lnTo>
                    <a:pt x="2146" y="4196"/>
                  </a:lnTo>
                  <a:lnTo>
                    <a:pt x="2192" y="4225"/>
                  </a:lnTo>
                  <a:lnTo>
                    <a:pt x="2238" y="4255"/>
                  </a:lnTo>
                  <a:lnTo>
                    <a:pt x="2284" y="4283"/>
                  </a:lnTo>
                  <a:lnTo>
                    <a:pt x="2331" y="4310"/>
                  </a:lnTo>
                  <a:lnTo>
                    <a:pt x="2377" y="4337"/>
                  </a:lnTo>
                  <a:lnTo>
                    <a:pt x="2425" y="4364"/>
                  </a:lnTo>
                  <a:lnTo>
                    <a:pt x="2472" y="4390"/>
                  </a:lnTo>
                  <a:lnTo>
                    <a:pt x="2520" y="4415"/>
                  </a:lnTo>
                  <a:lnTo>
                    <a:pt x="2568" y="4440"/>
                  </a:lnTo>
                  <a:lnTo>
                    <a:pt x="2616" y="4465"/>
                  </a:lnTo>
                  <a:lnTo>
                    <a:pt x="2666" y="4488"/>
                  </a:lnTo>
                  <a:lnTo>
                    <a:pt x="2714" y="4511"/>
                  </a:lnTo>
                  <a:lnTo>
                    <a:pt x="2764" y="4533"/>
                  </a:lnTo>
                  <a:lnTo>
                    <a:pt x="2813" y="4554"/>
                  </a:lnTo>
                  <a:lnTo>
                    <a:pt x="2863" y="4576"/>
                  </a:lnTo>
                  <a:lnTo>
                    <a:pt x="2913" y="4596"/>
                  </a:lnTo>
                  <a:lnTo>
                    <a:pt x="2963" y="4615"/>
                  </a:lnTo>
                  <a:lnTo>
                    <a:pt x="3014" y="4635"/>
                  </a:lnTo>
                  <a:lnTo>
                    <a:pt x="3066" y="4653"/>
                  </a:lnTo>
                  <a:lnTo>
                    <a:pt x="3116" y="4670"/>
                  </a:lnTo>
                  <a:lnTo>
                    <a:pt x="3168" y="4687"/>
                  </a:lnTo>
                  <a:lnTo>
                    <a:pt x="3220" y="4702"/>
                  </a:lnTo>
                  <a:lnTo>
                    <a:pt x="3272" y="4718"/>
                  </a:lnTo>
                  <a:lnTo>
                    <a:pt x="3325" y="4733"/>
                  </a:lnTo>
                  <a:lnTo>
                    <a:pt x="3377" y="4746"/>
                  </a:lnTo>
                  <a:lnTo>
                    <a:pt x="3430" y="4760"/>
                  </a:lnTo>
                  <a:lnTo>
                    <a:pt x="3483" y="4773"/>
                  </a:lnTo>
                  <a:lnTo>
                    <a:pt x="3536" y="4785"/>
                  </a:lnTo>
                  <a:lnTo>
                    <a:pt x="3590" y="4796"/>
                  </a:lnTo>
                  <a:lnTo>
                    <a:pt x="3643" y="4806"/>
                  </a:lnTo>
                  <a:lnTo>
                    <a:pt x="3697" y="4815"/>
                  </a:lnTo>
                  <a:lnTo>
                    <a:pt x="3751" y="4825"/>
                  </a:lnTo>
                  <a:lnTo>
                    <a:pt x="3805" y="4832"/>
                  </a:lnTo>
                  <a:lnTo>
                    <a:pt x="3860" y="4840"/>
                  </a:lnTo>
                  <a:lnTo>
                    <a:pt x="3915" y="4847"/>
                  </a:lnTo>
                  <a:lnTo>
                    <a:pt x="3969" y="4853"/>
                  </a:lnTo>
                  <a:lnTo>
                    <a:pt x="4025" y="4857"/>
                  </a:lnTo>
                  <a:lnTo>
                    <a:pt x="4080" y="4862"/>
                  </a:lnTo>
                  <a:lnTo>
                    <a:pt x="4135" y="4865"/>
                  </a:lnTo>
                  <a:lnTo>
                    <a:pt x="4191" y="4869"/>
                  </a:lnTo>
                  <a:lnTo>
                    <a:pt x="4248" y="4870"/>
                  </a:lnTo>
                  <a:lnTo>
                    <a:pt x="4303" y="4872"/>
                  </a:lnTo>
                  <a:lnTo>
                    <a:pt x="4359" y="4872"/>
                  </a:lnTo>
                  <a:lnTo>
                    <a:pt x="4359" y="4770"/>
                  </a:lnTo>
                  <a:lnTo>
                    <a:pt x="4304" y="4769"/>
                  </a:lnTo>
                  <a:lnTo>
                    <a:pt x="4250" y="4769"/>
                  </a:lnTo>
                  <a:lnTo>
                    <a:pt x="4195" y="4767"/>
                  </a:lnTo>
                  <a:lnTo>
                    <a:pt x="4140" y="4763"/>
                  </a:lnTo>
                  <a:lnTo>
                    <a:pt x="4086" y="4760"/>
                  </a:lnTo>
                  <a:lnTo>
                    <a:pt x="4032" y="4756"/>
                  </a:lnTo>
                  <a:lnTo>
                    <a:pt x="3977" y="4751"/>
                  </a:lnTo>
                  <a:lnTo>
                    <a:pt x="3924" y="4745"/>
                  </a:lnTo>
                  <a:lnTo>
                    <a:pt x="3870" y="4739"/>
                  </a:lnTo>
                  <a:lnTo>
                    <a:pt x="3817" y="4732"/>
                  </a:lnTo>
                  <a:lnTo>
                    <a:pt x="3764" y="4724"/>
                  </a:lnTo>
                  <a:lnTo>
                    <a:pt x="3710" y="4715"/>
                  </a:lnTo>
                  <a:lnTo>
                    <a:pt x="3658" y="4706"/>
                  </a:lnTo>
                  <a:lnTo>
                    <a:pt x="3605" y="4696"/>
                  </a:lnTo>
                  <a:lnTo>
                    <a:pt x="3553" y="4684"/>
                  </a:lnTo>
                  <a:lnTo>
                    <a:pt x="3501" y="4673"/>
                  </a:lnTo>
                  <a:lnTo>
                    <a:pt x="3449" y="4661"/>
                  </a:lnTo>
                  <a:lnTo>
                    <a:pt x="3397" y="4648"/>
                  </a:lnTo>
                  <a:lnTo>
                    <a:pt x="3346" y="4633"/>
                  </a:lnTo>
                  <a:lnTo>
                    <a:pt x="3295" y="4620"/>
                  </a:lnTo>
                  <a:lnTo>
                    <a:pt x="3244" y="4604"/>
                  </a:lnTo>
                  <a:lnTo>
                    <a:pt x="3193" y="4588"/>
                  </a:lnTo>
                  <a:lnTo>
                    <a:pt x="3142" y="4572"/>
                  </a:lnTo>
                  <a:lnTo>
                    <a:pt x="3093" y="4555"/>
                  </a:lnTo>
                  <a:lnTo>
                    <a:pt x="3042" y="4537"/>
                  </a:lnTo>
                  <a:lnTo>
                    <a:pt x="2993" y="4519"/>
                  </a:lnTo>
                  <a:lnTo>
                    <a:pt x="2943" y="4500"/>
                  </a:lnTo>
                  <a:lnTo>
                    <a:pt x="2894" y="4480"/>
                  </a:lnTo>
                  <a:lnTo>
                    <a:pt x="2846" y="4459"/>
                  </a:lnTo>
                  <a:lnTo>
                    <a:pt x="2797" y="4438"/>
                  </a:lnTo>
                  <a:lnTo>
                    <a:pt x="2749" y="4416"/>
                  </a:lnTo>
                  <a:lnTo>
                    <a:pt x="2700" y="4395"/>
                  </a:lnTo>
                  <a:lnTo>
                    <a:pt x="2653" y="4371"/>
                  </a:lnTo>
                  <a:lnTo>
                    <a:pt x="2605" y="4347"/>
                  </a:lnTo>
                  <a:lnTo>
                    <a:pt x="2558" y="4324"/>
                  </a:lnTo>
                  <a:lnTo>
                    <a:pt x="2512" y="4299"/>
                  </a:lnTo>
                  <a:lnTo>
                    <a:pt x="2465" y="4273"/>
                  </a:lnTo>
                  <a:lnTo>
                    <a:pt x="2419" y="4247"/>
                  </a:lnTo>
                  <a:lnTo>
                    <a:pt x="2373" y="4221"/>
                  </a:lnTo>
                  <a:lnTo>
                    <a:pt x="2328" y="4193"/>
                  </a:lnTo>
                  <a:lnTo>
                    <a:pt x="2282" y="4165"/>
                  </a:lnTo>
                  <a:lnTo>
                    <a:pt x="2238" y="4137"/>
                  </a:lnTo>
                  <a:lnTo>
                    <a:pt x="2193" y="4108"/>
                  </a:lnTo>
                  <a:lnTo>
                    <a:pt x="2149" y="4078"/>
                  </a:lnTo>
                  <a:lnTo>
                    <a:pt x="2105" y="4048"/>
                  </a:lnTo>
                  <a:lnTo>
                    <a:pt x="2061" y="4017"/>
                  </a:lnTo>
                  <a:lnTo>
                    <a:pt x="2018" y="3985"/>
                  </a:lnTo>
                  <a:lnTo>
                    <a:pt x="1975" y="3954"/>
                  </a:lnTo>
                  <a:lnTo>
                    <a:pt x="1933" y="3921"/>
                  </a:lnTo>
                  <a:lnTo>
                    <a:pt x="1891" y="3888"/>
                  </a:lnTo>
                  <a:lnTo>
                    <a:pt x="1849" y="3854"/>
                  </a:lnTo>
                  <a:lnTo>
                    <a:pt x="1808" y="3820"/>
                  </a:lnTo>
                  <a:lnTo>
                    <a:pt x="1767" y="3785"/>
                  </a:lnTo>
                  <a:lnTo>
                    <a:pt x="1726" y="3750"/>
                  </a:lnTo>
                  <a:lnTo>
                    <a:pt x="1687" y="3715"/>
                  </a:lnTo>
                  <a:lnTo>
                    <a:pt x="1646" y="3679"/>
                  </a:lnTo>
                  <a:lnTo>
                    <a:pt x="1608" y="3642"/>
                  </a:lnTo>
                  <a:lnTo>
                    <a:pt x="1569" y="3604"/>
                  </a:lnTo>
                  <a:lnTo>
                    <a:pt x="1530" y="3567"/>
                  </a:lnTo>
                  <a:lnTo>
                    <a:pt x="1492" y="3528"/>
                  </a:lnTo>
                  <a:lnTo>
                    <a:pt x="1454" y="3490"/>
                  </a:lnTo>
                  <a:lnTo>
                    <a:pt x="1417" y="3450"/>
                  </a:lnTo>
                  <a:lnTo>
                    <a:pt x="1380" y="3411"/>
                  </a:lnTo>
                  <a:lnTo>
                    <a:pt x="1344" y="3370"/>
                  </a:lnTo>
                  <a:lnTo>
                    <a:pt x="1307" y="3329"/>
                  </a:lnTo>
                  <a:lnTo>
                    <a:pt x="1272" y="3289"/>
                  </a:lnTo>
                  <a:lnTo>
                    <a:pt x="1237" y="3247"/>
                  </a:lnTo>
                  <a:lnTo>
                    <a:pt x="1202" y="3205"/>
                  </a:lnTo>
                  <a:lnTo>
                    <a:pt x="1168" y="3162"/>
                  </a:lnTo>
                  <a:lnTo>
                    <a:pt x="1134" y="3119"/>
                  </a:lnTo>
                  <a:lnTo>
                    <a:pt x="1101" y="3075"/>
                  </a:lnTo>
                  <a:lnTo>
                    <a:pt x="1068" y="3031"/>
                  </a:lnTo>
                  <a:lnTo>
                    <a:pt x="1035" y="2987"/>
                  </a:lnTo>
                  <a:lnTo>
                    <a:pt x="1003" y="2942"/>
                  </a:lnTo>
                  <a:lnTo>
                    <a:pt x="971" y="2897"/>
                  </a:lnTo>
                  <a:lnTo>
                    <a:pt x="941" y="2851"/>
                  </a:lnTo>
                  <a:lnTo>
                    <a:pt x="910" y="2805"/>
                  </a:lnTo>
                  <a:lnTo>
                    <a:pt x="880" y="2758"/>
                  </a:lnTo>
                  <a:lnTo>
                    <a:pt x="851" y="2712"/>
                  </a:lnTo>
                  <a:lnTo>
                    <a:pt x="822" y="2664"/>
                  </a:lnTo>
                  <a:lnTo>
                    <a:pt x="793" y="2616"/>
                  </a:lnTo>
                  <a:lnTo>
                    <a:pt x="765" y="2568"/>
                  </a:lnTo>
                  <a:lnTo>
                    <a:pt x="738" y="2520"/>
                  </a:lnTo>
                  <a:lnTo>
                    <a:pt x="710" y="2470"/>
                  </a:lnTo>
                  <a:lnTo>
                    <a:pt x="684" y="2421"/>
                  </a:lnTo>
                  <a:lnTo>
                    <a:pt x="658" y="2372"/>
                  </a:lnTo>
                  <a:lnTo>
                    <a:pt x="632" y="2321"/>
                  </a:lnTo>
                  <a:lnTo>
                    <a:pt x="607" y="2271"/>
                  </a:lnTo>
                  <a:lnTo>
                    <a:pt x="583" y="2220"/>
                  </a:lnTo>
                  <a:lnTo>
                    <a:pt x="558" y="2169"/>
                  </a:lnTo>
                  <a:lnTo>
                    <a:pt x="535" y="2117"/>
                  </a:lnTo>
                  <a:lnTo>
                    <a:pt x="513" y="2065"/>
                  </a:lnTo>
                  <a:lnTo>
                    <a:pt x="491" y="2013"/>
                  </a:lnTo>
                  <a:lnTo>
                    <a:pt x="469" y="1960"/>
                  </a:lnTo>
                  <a:lnTo>
                    <a:pt x="448" y="1908"/>
                  </a:lnTo>
                  <a:lnTo>
                    <a:pt x="427" y="1854"/>
                  </a:lnTo>
                  <a:lnTo>
                    <a:pt x="407" y="1800"/>
                  </a:lnTo>
                  <a:lnTo>
                    <a:pt x="387" y="1746"/>
                  </a:lnTo>
                  <a:lnTo>
                    <a:pt x="369" y="1692"/>
                  </a:lnTo>
                  <a:lnTo>
                    <a:pt x="351" y="1638"/>
                  </a:lnTo>
                  <a:lnTo>
                    <a:pt x="333" y="1582"/>
                  </a:lnTo>
                  <a:lnTo>
                    <a:pt x="316" y="1528"/>
                  </a:lnTo>
                  <a:lnTo>
                    <a:pt x="299" y="1472"/>
                  </a:lnTo>
                  <a:lnTo>
                    <a:pt x="283" y="1416"/>
                  </a:lnTo>
                  <a:lnTo>
                    <a:pt x="268" y="1360"/>
                  </a:lnTo>
                  <a:lnTo>
                    <a:pt x="253" y="1304"/>
                  </a:lnTo>
                  <a:lnTo>
                    <a:pt x="240" y="1247"/>
                  </a:lnTo>
                  <a:lnTo>
                    <a:pt x="225" y="1190"/>
                  </a:lnTo>
                  <a:lnTo>
                    <a:pt x="212" y="1133"/>
                  </a:lnTo>
                  <a:lnTo>
                    <a:pt x="200" y="1075"/>
                  </a:lnTo>
                  <a:lnTo>
                    <a:pt x="189" y="1018"/>
                  </a:lnTo>
                  <a:lnTo>
                    <a:pt x="178" y="960"/>
                  </a:lnTo>
                  <a:lnTo>
                    <a:pt x="168" y="901"/>
                  </a:lnTo>
                  <a:lnTo>
                    <a:pt x="158" y="842"/>
                  </a:lnTo>
                  <a:lnTo>
                    <a:pt x="149" y="784"/>
                  </a:lnTo>
                  <a:lnTo>
                    <a:pt x="140" y="725"/>
                  </a:lnTo>
                  <a:lnTo>
                    <a:pt x="132" y="666"/>
                  </a:lnTo>
                  <a:lnTo>
                    <a:pt x="125" y="606"/>
                  </a:lnTo>
                  <a:lnTo>
                    <a:pt x="119" y="547"/>
                  </a:lnTo>
                  <a:lnTo>
                    <a:pt x="113" y="487"/>
                  </a:lnTo>
                  <a:lnTo>
                    <a:pt x="108" y="427"/>
                  </a:lnTo>
                  <a:lnTo>
                    <a:pt x="103" y="366"/>
                  </a:lnTo>
                  <a:lnTo>
                    <a:pt x="100" y="306"/>
                  </a:lnTo>
                  <a:lnTo>
                    <a:pt x="96" y="245"/>
                  </a:lnTo>
                  <a:lnTo>
                    <a:pt x="94" y="184"/>
                  </a:lnTo>
                  <a:lnTo>
                    <a:pt x="92" y="123"/>
                  </a:lnTo>
                  <a:lnTo>
                    <a:pt x="91" y="62"/>
                  </a:lnTo>
                  <a:lnTo>
                    <a:pt x="9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8FE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hangingPunct="0"/>
              <a:endParaRPr lang="de-CH"/>
            </a:p>
          </p:txBody>
        </p:sp>
        <p:sp>
          <p:nvSpPr>
            <p:cNvPr id="53268" name="Freeform 70"/>
            <p:cNvSpPr>
              <a:spLocks/>
            </p:cNvSpPr>
            <p:nvPr/>
          </p:nvSpPr>
          <p:spPr bwMode="auto">
            <a:xfrm>
              <a:off x="4028" y="1525"/>
              <a:ext cx="726" cy="696"/>
            </a:xfrm>
            <a:custGeom>
              <a:avLst/>
              <a:gdLst>
                <a:gd name="T0" fmla="*/ 19 w 4359"/>
                <a:gd name="T1" fmla="*/ 0 h 4871"/>
                <a:gd name="T2" fmla="*/ 18 w 4359"/>
                <a:gd name="T3" fmla="*/ 0 h 4871"/>
                <a:gd name="T4" fmla="*/ 17 w 4359"/>
                <a:gd name="T5" fmla="*/ 0 h 4871"/>
                <a:gd name="T6" fmla="*/ 16 w 4359"/>
                <a:gd name="T7" fmla="*/ 0 h 4871"/>
                <a:gd name="T8" fmla="*/ 14 w 4359"/>
                <a:gd name="T9" fmla="*/ 1 h 4871"/>
                <a:gd name="T10" fmla="*/ 13 w 4359"/>
                <a:gd name="T11" fmla="*/ 1 h 4871"/>
                <a:gd name="T12" fmla="*/ 12 w 4359"/>
                <a:gd name="T13" fmla="*/ 1 h 4871"/>
                <a:gd name="T14" fmla="*/ 11 w 4359"/>
                <a:gd name="T15" fmla="*/ 2 h 4871"/>
                <a:gd name="T16" fmla="*/ 10 w 4359"/>
                <a:gd name="T17" fmla="*/ 2 h 4871"/>
                <a:gd name="T18" fmla="*/ 9 w 4359"/>
                <a:gd name="T19" fmla="*/ 2 h 4871"/>
                <a:gd name="T20" fmla="*/ 8 w 4359"/>
                <a:gd name="T21" fmla="*/ 3 h 4871"/>
                <a:gd name="T22" fmla="*/ 7 w 4359"/>
                <a:gd name="T23" fmla="*/ 3 h 4871"/>
                <a:gd name="T24" fmla="*/ 6 w 4359"/>
                <a:gd name="T25" fmla="*/ 4 h 4871"/>
                <a:gd name="T26" fmla="*/ 5 w 4359"/>
                <a:gd name="T27" fmla="*/ 5 h 4871"/>
                <a:gd name="T28" fmla="*/ 4 w 4359"/>
                <a:gd name="T29" fmla="*/ 5 h 4871"/>
                <a:gd name="T30" fmla="*/ 4 w 4359"/>
                <a:gd name="T31" fmla="*/ 6 h 4871"/>
                <a:gd name="T32" fmla="*/ 3 w 4359"/>
                <a:gd name="T33" fmla="*/ 7 h 4871"/>
                <a:gd name="T34" fmla="*/ 2 w 4359"/>
                <a:gd name="T35" fmla="*/ 7 h 4871"/>
                <a:gd name="T36" fmla="*/ 2 w 4359"/>
                <a:gd name="T37" fmla="*/ 8 h 4871"/>
                <a:gd name="T38" fmla="*/ 1 w 4359"/>
                <a:gd name="T39" fmla="*/ 9 h 4871"/>
                <a:gd name="T40" fmla="*/ 1 w 4359"/>
                <a:gd name="T41" fmla="*/ 10 h 4871"/>
                <a:gd name="T42" fmla="*/ 1 w 4359"/>
                <a:gd name="T43" fmla="*/ 11 h 4871"/>
                <a:gd name="T44" fmla="*/ 0 w 4359"/>
                <a:gd name="T45" fmla="*/ 12 h 4871"/>
                <a:gd name="T46" fmla="*/ 0 w 4359"/>
                <a:gd name="T47" fmla="*/ 12 h 4871"/>
                <a:gd name="T48" fmla="*/ 0 w 4359"/>
                <a:gd name="T49" fmla="*/ 13 h 4871"/>
                <a:gd name="T50" fmla="*/ 0 w 4359"/>
                <a:gd name="T51" fmla="*/ 14 h 4871"/>
                <a:gd name="T52" fmla="*/ 0 w 4359"/>
                <a:gd name="T53" fmla="*/ 13 h 4871"/>
                <a:gd name="T54" fmla="*/ 0 w 4359"/>
                <a:gd name="T55" fmla="*/ 13 h 4871"/>
                <a:gd name="T56" fmla="*/ 1 w 4359"/>
                <a:gd name="T57" fmla="*/ 12 h 4871"/>
                <a:gd name="T58" fmla="*/ 1 w 4359"/>
                <a:gd name="T59" fmla="*/ 11 h 4871"/>
                <a:gd name="T60" fmla="*/ 1 w 4359"/>
                <a:gd name="T61" fmla="*/ 10 h 4871"/>
                <a:gd name="T62" fmla="*/ 2 w 4359"/>
                <a:gd name="T63" fmla="*/ 9 h 4871"/>
                <a:gd name="T64" fmla="*/ 2 w 4359"/>
                <a:gd name="T65" fmla="*/ 8 h 4871"/>
                <a:gd name="T66" fmla="*/ 3 w 4359"/>
                <a:gd name="T67" fmla="*/ 8 h 4871"/>
                <a:gd name="T68" fmla="*/ 3 w 4359"/>
                <a:gd name="T69" fmla="*/ 7 h 4871"/>
                <a:gd name="T70" fmla="*/ 4 w 4359"/>
                <a:gd name="T71" fmla="*/ 6 h 4871"/>
                <a:gd name="T72" fmla="*/ 5 w 4359"/>
                <a:gd name="T73" fmla="*/ 6 h 4871"/>
                <a:gd name="T74" fmla="*/ 5 w 4359"/>
                <a:gd name="T75" fmla="*/ 5 h 4871"/>
                <a:gd name="T76" fmla="*/ 6 w 4359"/>
                <a:gd name="T77" fmla="*/ 4 h 4871"/>
                <a:gd name="T78" fmla="*/ 7 w 4359"/>
                <a:gd name="T79" fmla="*/ 4 h 4871"/>
                <a:gd name="T80" fmla="*/ 8 w 4359"/>
                <a:gd name="T81" fmla="*/ 3 h 4871"/>
                <a:gd name="T82" fmla="*/ 9 w 4359"/>
                <a:gd name="T83" fmla="*/ 3 h 4871"/>
                <a:gd name="T84" fmla="*/ 10 w 4359"/>
                <a:gd name="T85" fmla="*/ 2 h 4871"/>
                <a:gd name="T86" fmla="*/ 11 w 4359"/>
                <a:gd name="T87" fmla="*/ 2 h 4871"/>
                <a:gd name="T88" fmla="*/ 12 w 4359"/>
                <a:gd name="T89" fmla="*/ 2 h 4871"/>
                <a:gd name="T90" fmla="*/ 13 w 4359"/>
                <a:gd name="T91" fmla="*/ 1 h 4871"/>
                <a:gd name="T92" fmla="*/ 14 w 4359"/>
                <a:gd name="T93" fmla="*/ 1 h 4871"/>
                <a:gd name="T94" fmla="*/ 15 w 4359"/>
                <a:gd name="T95" fmla="*/ 1 h 4871"/>
                <a:gd name="T96" fmla="*/ 17 w 4359"/>
                <a:gd name="T97" fmla="*/ 1 h 4871"/>
                <a:gd name="T98" fmla="*/ 18 w 4359"/>
                <a:gd name="T99" fmla="*/ 0 h 4871"/>
                <a:gd name="T100" fmla="*/ 19 w 4359"/>
                <a:gd name="T101" fmla="*/ 0 h 4871"/>
                <a:gd name="T102" fmla="*/ 20 w 4359"/>
                <a:gd name="T103" fmla="*/ 0 h 4871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4359"/>
                <a:gd name="T157" fmla="*/ 0 h 4871"/>
                <a:gd name="T158" fmla="*/ 4359 w 4359"/>
                <a:gd name="T159" fmla="*/ 4871 h 4871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4359" h="4871">
                  <a:moveTo>
                    <a:pt x="4359" y="0"/>
                  </a:moveTo>
                  <a:lnTo>
                    <a:pt x="4359" y="0"/>
                  </a:lnTo>
                  <a:lnTo>
                    <a:pt x="4303" y="0"/>
                  </a:lnTo>
                  <a:lnTo>
                    <a:pt x="4248" y="2"/>
                  </a:lnTo>
                  <a:lnTo>
                    <a:pt x="4191" y="3"/>
                  </a:lnTo>
                  <a:lnTo>
                    <a:pt x="4135" y="7"/>
                  </a:lnTo>
                  <a:lnTo>
                    <a:pt x="4080" y="10"/>
                  </a:lnTo>
                  <a:lnTo>
                    <a:pt x="4025" y="15"/>
                  </a:lnTo>
                  <a:lnTo>
                    <a:pt x="3969" y="19"/>
                  </a:lnTo>
                  <a:lnTo>
                    <a:pt x="3915" y="25"/>
                  </a:lnTo>
                  <a:lnTo>
                    <a:pt x="3860" y="32"/>
                  </a:lnTo>
                  <a:lnTo>
                    <a:pt x="3805" y="40"/>
                  </a:lnTo>
                  <a:lnTo>
                    <a:pt x="3751" y="47"/>
                  </a:lnTo>
                  <a:lnTo>
                    <a:pt x="3697" y="57"/>
                  </a:lnTo>
                  <a:lnTo>
                    <a:pt x="3643" y="66"/>
                  </a:lnTo>
                  <a:lnTo>
                    <a:pt x="3590" y="77"/>
                  </a:lnTo>
                  <a:lnTo>
                    <a:pt x="3536" y="87"/>
                  </a:lnTo>
                  <a:lnTo>
                    <a:pt x="3483" y="100"/>
                  </a:lnTo>
                  <a:lnTo>
                    <a:pt x="3430" y="112"/>
                  </a:lnTo>
                  <a:lnTo>
                    <a:pt x="3377" y="126"/>
                  </a:lnTo>
                  <a:lnTo>
                    <a:pt x="3325" y="139"/>
                  </a:lnTo>
                  <a:lnTo>
                    <a:pt x="3272" y="154"/>
                  </a:lnTo>
                  <a:lnTo>
                    <a:pt x="3220" y="170"/>
                  </a:lnTo>
                  <a:lnTo>
                    <a:pt x="3168" y="185"/>
                  </a:lnTo>
                  <a:lnTo>
                    <a:pt x="3116" y="202"/>
                  </a:lnTo>
                  <a:lnTo>
                    <a:pt x="3066" y="219"/>
                  </a:lnTo>
                  <a:lnTo>
                    <a:pt x="3014" y="237"/>
                  </a:lnTo>
                  <a:lnTo>
                    <a:pt x="2963" y="257"/>
                  </a:lnTo>
                  <a:lnTo>
                    <a:pt x="2913" y="276"/>
                  </a:lnTo>
                  <a:lnTo>
                    <a:pt x="2863" y="296"/>
                  </a:lnTo>
                  <a:lnTo>
                    <a:pt x="2813" y="318"/>
                  </a:lnTo>
                  <a:lnTo>
                    <a:pt x="2764" y="339"/>
                  </a:lnTo>
                  <a:lnTo>
                    <a:pt x="2714" y="361"/>
                  </a:lnTo>
                  <a:lnTo>
                    <a:pt x="2666" y="385"/>
                  </a:lnTo>
                  <a:lnTo>
                    <a:pt x="2616" y="407"/>
                  </a:lnTo>
                  <a:lnTo>
                    <a:pt x="2568" y="432"/>
                  </a:lnTo>
                  <a:lnTo>
                    <a:pt x="2520" y="457"/>
                  </a:lnTo>
                  <a:lnTo>
                    <a:pt x="2472" y="482"/>
                  </a:lnTo>
                  <a:lnTo>
                    <a:pt x="2425" y="508"/>
                  </a:lnTo>
                  <a:lnTo>
                    <a:pt x="2377" y="535"/>
                  </a:lnTo>
                  <a:lnTo>
                    <a:pt x="2331" y="562"/>
                  </a:lnTo>
                  <a:lnTo>
                    <a:pt x="2284" y="589"/>
                  </a:lnTo>
                  <a:lnTo>
                    <a:pt x="2238" y="619"/>
                  </a:lnTo>
                  <a:lnTo>
                    <a:pt x="2192" y="647"/>
                  </a:lnTo>
                  <a:lnTo>
                    <a:pt x="2146" y="676"/>
                  </a:lnTo>
                  <a:lnTo>
                    <a:pt x="2102" y="707"/>
                  </a:lnTo>
                  <a:lnTo>
                    <a:pt x="2056" y="737"/>
                  </a:lnTo>
                  <a:lnTo>
                    <a:pt x="2012" y="769"/>
                  </a:lnTo>
                  <a:lnTo>
                    <a:pt x="1968" y="802"/>
                  </a:lnTo>
                  <a:lnTo>
                    <a:pt x="1925" y="834"/>
                  </a:lnTo>
                  <a:lnTo>
                    <a:pt x="1881" y="867"/>
                  </a:lnTo>
                  <a:lnTo>
                    <a:pt x="1839" y="901"/>
                  </a:lnTo>
                  <a:lnTo>
                    <a:pt x="1796" y="935"/>
                  </a:lnTo>
                  <a:lnTo>
                    <a:pt x="1754" y="970"/>
                  </a:lnTo>
                  <a:lnTo>
                    <a:pt x="1712" y="1005"/>
                  </a:lnTo>
                  <a:lnTo>
                    <a:pt x="1671" y="1042"/>
                  </a:lnTo>
                  <a:lnTo>
                    <a:pt x="1629" y="1078"/>
                  </a:lnTo>
                  <a:lnTo>
                    <a:pt x="1589" y="1115"/>
                  </a:lnTo>
                  <a:lnTo>
                    <a:pt x="1548" y="1152"/>
                  </a:lnTo>
                  <a:lnTo>
                    <a:pt x="1509" y="1191"/>
                  </a:lnTo>
                  <a:lnTo>
                    <a:pt x="1469" y="1229"/>
                  </a:lnTo>
                  <a:lnTo>
                    <a:pt x="1431" y="1268"/>
                  </a:lnTo>
                  <a:lnTo>
                    <a:pt x="1392" y="1307"/>
                  </a:lnTo>
                  <a:lnTo>
                    <a:pt x="1354" y="1348"/>
                  </a:lnTo>
                  <a:lnTo>
                    <a:pt x="1317" y="1389"/>
                  </a:lnTo>
                  <a:lnTo>
                    <a:pt x="1279" y="1430"/>
                  </a:lnTo>
                  <a:lnTo>
                    <a:pt x="1243" y="1471"/>
                  </a:lnTo>
                  <a:lnTo>
                    <a:pt x="1206" y="1513"/>
                  </a:lnTo>
                  <a:lnTo>
                    <a:pt x="1170" y="1556"/>
                  </a:lnTo>
                  <a:lnTo>
                    <a:pt x="1134" y="1599"/>
                  </a:lnTo>
                  <a:lnTo>
                    <a:pt x="1100" y="1642"/>
                  </a:lnTo>
                  <a:lnTo>
                    <a:pt x="1066" y="1686"/>
                  </a:lnTo>
                  <a:lnTo>
                    <a:pt x="1031" y="1731"/>
                  </a:lnTo>
                  <a:lnTo>
                    <a:pt x="998" y="1776"/>
                  </a:lnTo>
                  <a:lnTo>
                    <a:pt x="964" y="1821"/>
                  </a:lnTo>
                  <a:lnTo>
                    <a:pt x="932" y="1867"/>
                  </a:lnTo>
                  <a:lnTo>
                    <a:pt x="900" y="1914"/>
                  </a:lnTo>
                  <a:lnTo>
                    <a:pt x="868" y="1960"/>
                  </a:lnTo>
                  <a:lnTo>
                    <a:pt x="837" y="2007"/>
                  </a:lnTo>
                  <a:lnTo>
                    <a:pt x="805" y="2055"/>
                  </a:lnTo>
                  <a:lnTo>
                    <a:pt x="776" y="2102"/>
                  </a:lnTo>
                  <a:lnTo>
                    <a:pt x="746" y="2151"/>
                  </a:lnTo>
                  <a:lnTo>
                    <a:pt x="717" y="2200"/>
                  </a:lnTo>
                  <a:lnTo>
                    <a:pt x="688" y="2249"/>
                  </a:lnTo>
                  <a:lnTo>
                    <a:pt x="660" y="2299"/>
                  </a:lnTo>
                  <a:lnTo>
                    <a:pt x="632" y="2349"/>
                  </a:lnTo>
                  <a:lnTo>
                    <a:pt x="605" y="2399"/>
                  </a:lnTo>
                  <a:lnTo>
                    <a:pt x="579" y="2450"/>
                  </a:lnTo>
                  <a:lnTo>
                    <a:pt x="552" y="2502"/>
                  </a:lnTo>
                  <a:lnTo>
                    <a:pt x="527" y="2553"/>
                  </a:lnTo>
                  <a:lnTo>
                    <a:pt x="502" y="2605"/>
                  </a:lnTo>
                  <a:lnTo>
                    <a:pt x="477" y="2657"/>
                  </a:lnTo>
                  <a:lnTo>
                    <a:pt x="454" y="2710"/>
                  </a:lnTo>
                  <a:lnTo>
                    <a:pt x="431" y="2763"/>
                  </a:lnTo>
                  <a:lnTo>
                    <a:pt x="408" y="2816"/>
                  </a:lnTo>
                  <a:lnTo>
                    <a:pt x="385" y="2870"/>
                  </a:lnTo>
                  <a:lnTo>
                    <a:pt x="364" y="2923"/>
                  </a:lnTo>
                  <a:lnTo>
                    <a:pt x="343" y="2979"/>
                  </a:lnTo>
                  <a:lnTo>
                    <a:pt x="323" y="3033"/>
                  </a:lnTo>
                  <a:lnTo>
                    <a:pt x="302" y="3089"/>
                  </a:lnTo>
                  <a:lnTo>
                    <a:pt x="283" y="3144"/>
                  </a:lnTo>
                  <a:lnTo>
                    <a:pt x="265" y="3199"/>
                  </a:lnTo>
                  <a:lnTo>
                    <a:pt x="247" y="3256"/>
                  </a:lnTo>
                  <a:lnTo>
                    <a:pt x="229" y="3311"/>
                  </a:lnTo>
                  <a:lnTo>
                    <a:pt x="212" y="3369"/>
                  </a:lnTo>
                  <a:lnTo>
                    <a:pt x="196" y="3426"/>
                  </a:lnTo>
                  <a:lnTo>
                    <a:pt x="181" y="3483"/>
                  </a:lnTo>
                  <a:lnTo>
                    <a:pt x="166" y="3541"/>
                  </a:lnTo>
                  <a:lnTo>
                    <a:pt x="152" y="3599"/>
                  </a:lnTo>
                  <a:lnTo>
                    <a:pt x="137" y="3656"/>
                  </a:lnTo>
                  <a:lnTo>
                    <a:pt x="124" y="3715"/>
                  </a:lnTo>
                  <a:lnTo>
                    <a:pt x="112" y="3774"/>
                  </a:lnTo>
                  <a:lnTo>
                    <a:pt x="100" y="3833"/>
                  </a:lnTo>
                  <a:lnTo>
                    <a:pt x="89" y="3892"/>
                  </a:lnTo>
                  <a:lnTo>
                    <a:pt x="78" y="3951"/>
                  </a:lnTo>
                  <a:lnTo>
                    <a:pt x="68" y="4011"/>
                  </a:lnTo>
                  <a:lnTo>
                    <a:pt x="58" y="4071"/>
                  </a:lnTo>
                  <a:lnTo>
                    <a:pt x="50" y="4131"/>
                  </a:lnTo>
                  <a:lnTo>
                    <a:pt x="42" y="4192"/>
                  </a:lnTo>
                  <a:lnTo>
                    <a:pt x="35" y="4252"/>
                  </a:lnTo>
                  <a:lnTo>
                    <a:pt x="28" y="4313"/>
                  </a:lnTo>
                  <a:lnTo>
                    <a:pt x="22" y="4374"/>
                  </a:lnTo>
                  <a:lnTo>
                    <a:pt x="17" y="4437"/>
                  </a:lnTo>
                  <a:lnTo>
                    <a:pt x="13" y="4498"/>
                  </a:lnTo>
                  <a:lnTo>
                    <a:pt x="9" y="4560"/>
                  </a:lnTo>
                  <a:lnTo>
                    <a:pt x="6" y="4621"/>
                  </a:lnTo>
                  <a:lnTo>
                    <a:pt x="3" y="4684"/>
                  </a:lnTo>
                  <a:lnTo>
                    <a:pt x="1" y="4747"/>
                  </a:lnTo>
                  <a:lnTo>
                    <a:pt x="0" y="4809"/>
                  </a:lnTo>
                  <a:lnTo>
                    <a:pt x="0" y="4871"/>
                  </a:lnTo>
                  <a:lnTo>
                    <a:pt x="91" y="4871"/>
                  </a:lnTo>
                  <a:lnTo>
                    <a:pt x="91" y="4810"/>
                  </a:lnTo>
                  <a:lnTo>
                    <a:pt x="92" y="4749"/>
                  </a:lnTo>
                  <a:lnTo>
                    <a:pt x="94" y="4688"/>
                  </a:lnTo>
                  <a:lnTo>
                    <a:pt x="96" y="4627"/>
                  </a:lnTo>
                  <a:lnTo>
                    <a:pt x="100" y="4566"/>
                  </a:lnTo>
                  <a:lnTo>
                    <a:pt x="103" y="4506"/>
                  </a:lnTo>
                  <a:lnTo>
                    <a:pt x="108" y="4445"/>
                  </a:lnTo>
                  <a:lnTo>
                    <a:pt x="113" y="4385"/>
                  </a:lnTo>
                  <a:lnTo>
                    <a:pt x="119" y="4325"/>
                  </a:lnTo>
                  <a:lnTo>
                    <a:pt x="125" y="4266"/>
                  </a:lnTo>
                  <a:lnTo>
                    <a:pt x="132" y="4206"/>
                  </a:lnTo>
                  <a:lnTo>
                    <a:pt x="140" y="4147"/>
                  </a:lnTo>
                  <a:lnTo>
                    <a:pt x="149" y="4088"/>
                  </a:lnTo>
                  <a:lnTo>
                    <a:pt x="158" y="4030"/>
                  </a:lnTo>
                  <a:lnTo>
                    <a:pt x="168" y="3971"/>
                  </a:lnTo>
                  <a:lnTo>
                    <a:pt x="178" y="3912"/>
                  </a:lnTo>
                  <a:lnTo>
                    <a:pt x="189" y="3854"/>
                  </a:lnTo>
                  <a:lnTo>
                    <a:pt x="200" y="3797"/>
                  </a:lnTo>
                  <a:lnTo>
                    <a:pt x="212" y="3739"/>
                  </a:lnTo>
                  <a:lnTo>
                    <a:pt x="225" y="3682"/>
                  </a:lnTo>
                  <a:lnTo>
                    <a:pt x="240" y="3625"/>
                  </a:lnTo>
                  <a:lnTo>
                    <a:pt x="253" y="3568"/>
                  </a:lnTo>
                  <a:lnTo>
                    <a:pt x="268" y="3512"/>
                  </a:lnTo>
                  <a:lnTo>
                    <a:pt x="283" y="3456"/>
                  </a:lnTo>
                  <a:lnTo>
                    <a:pt x="299" y="3400"/>
                  </a:lnTo>
                  <a:lnTo>
                    <a:pt x="316" y="3344"/>
                  </a:lnTo>
                  <a:lnTo>
                    <a:pt x="333" y="3290"/>
                  </a:lnTo>
                  <a:lnTo>
                    <a:pt x="351" y="3234"/>
                  </a:lnTo>
                  <a:lnTo>
                    <a:pt x="369" y="3180"/>
                  </a:lnTo>
                  <a:lnTo>
                    <a:pt x="387" y="3126"/>
                  </a:lnTo>
                  <a:lnTo>
                    <a:pt x="407" y="3072"/>
                  </a:lnTo>
                  <a:lnTo>
                    <a:pt x="427" y="3018"/>
                  </a:lnTo>
                  <a:lnTo>
                    <a:pt x="448" y="2964"/>
                  </a:lnTo>
                  <a:lnTo>
                    <a:pt x="469" y="2912"/>
                  </a:lnTo>
                  <a:lnTo>
                    <a:pt x="491" y="2859"/>
                  </a:lnTo>
                  <a:lnTo>
                    <a:pt x="513" y="2807"/>
                  </a:lnTo>
                  <a:lnTo>
                    <a:pt x="535" y="2755"/>
                  </a:lnTo>
                  <a:lnTo>
                    <a:pt x="558" y="2703"/>
                  </a:lnTo>
                  <a:lnTo>
                    <a:pt x="583" y="2652"/>
                  </a:lnTo>
                  <a:lnTo>
                    <a:pt x="607" y="2601"/>
                  </a:lnTo>
                  <a:lnTo>
                    <a:pt x="632" y="2551"/>
                  </a:lnTo>
                  <a:lnTo>
                    <a:pt x="658" y="2501"/>
                  </a:lnTo>
                  <a:lnTo>
                    <a:pt x="684" y="2451"/>
                  </a:lnTo>
                  <a:lnTo>
                    <a:pt x="710" y="2402"/>
                  </a:lnTo>
                  <a:lnTo>
                    <a:pt x="738" y="2352"/>
                  </a:lnTo>
                  <a:lnTo>
                    <a:pt x="765" y="2304"/>
                  </a:lnTo>
                  <a:lnTo>
                    <a:pt x="793" y="2256"/>
                  </a:lnTo>
                  <a:lnTo>
                    <a:pt x="822" y="2208"/>
                  </a:lnTo>
                  <a:lnTo>
                    <a:pt x="851" y="2160"/>
                  </a:lnTo>
                  <a:lnTo>
                    <a:pt x="880" y="2114"/>
                  </a:lnTo>
                  <a:lnTo>
                    <a:pt x="910" y="2067"/>
                  </a:lnTo>
                  <a:lnTo>
                    <a:pt x="941" y="2021"/>
                  </a:lnTo>
                  <a:lnTo>
                    <a:pt x="971" y="1975"/>
                  </a:lnTo>
                  <a:lnTo>
                    <a:pt x="1003" y="1931"/>
                  </a:lnTo>
                  <a:lnTo>
                    <a:pt x="1035" y="1885"/>
                  </a:lnTo>
                  <a:lnTo>
                    <a:pt x="1068" y="1841"/>
                  </a:lnTo>
                  <a:lnTo>
                    <a:pt x="1101" y="1797"/>
                  </a:lnTo>
                  <a:lnTo>
                    <a:pt x="1134" y="1753"/>
                  </a:lnTo>
                  <a:lnTo>
                    <a:pt x="1168" y="1710"/>
                  </a:lnTo>
                  <a:lnTo>
                    <a:pt x="1202" y="1667"/>
                  </a:lnTo>
                  <a:lnTo>
                    <a:pt x="1237" y="1625"/>
                  </a:lnTo>
                  <a:lnTo>
                    <a:pt x="1272" y="1583"/>
                  </a:lnTo>
                  <a:lnTo>
                    <a:pt x="1307" y="1543"/>
                  </a:lnTo>
                  <a:lnTo>
                    <a:pt x="1344" y="1502"/>
                  </a:lnTo>
                  <a:lnTo>
                    <a:pt x="1380" y="1461"/>
                  </a:lnTo>
                  <a:lnTo>
                    <a:pt x="1417" y="1422"/>
                  </a:lnTo>
                  <a:lnTo>
                    <a:pt x="1454" y="1382"/>
                  </a:lnTo>
                  <a:lnTo>
                    <a:pt x="1492" y="1344"/>
                  </a:lnTo>
                  <a:lnTo>
                    <a:pt x="1530" y="1305"/>
                  </a:lnTo>
                  <a:lnTo>
                    <a:pt x="1569" y="1268"/>
                  </a:lnTo>
                  <a:lnTo>
                    <a:pt x="1608" y="1230"/>
                  </a:lnTo>
                  <a:lnTo>
                    <a:pt x="1646" y="1193"/>
                  </a:lnTo>
                  <a:lnTo>
                    <a:pt x="1687" y="1157"/>
                  </a:lnTo>
                  <a:lnTo>
                    <a:pt x="1726" y="1122"/>
                  </a:lnTo>
                  <a:lnTo>
                    <a:pt x="1767" y="1087"/>
                  </a:lnTo>
                  <a:lnTo>
                    <a:pt x="1808" y="1052"/>
                  </a:lnTo>
                  <a:lnTo>
                    <a:pt x="1849" y="1018"/>
                  </a:lnTo>
                  <a:lnTo>
                    <a:pt x="1891" y="984"/>
                  </a:lnTo>
                  <a:lnTo>
                    <a:pt x="1933" y="951"/>
                  </a:lnTo>
                  <a:lnTo>
                    <a:pt x="1975" y="918"/>
                  </a:lnTo>
                  <a:lnTo>
                    <a:pt x="2018" y="887"/>
                  </a:lnTo>
                  <a:lnTo>
                    <a:pt x="2061" y="855"/>
                  </a:lnTo>
                  <a:lnTo>
                    <a:pt x="2105" y="824"/>
                  </a:lnTo>
                  <a:lnTo>
                    <a:pt x="2149" y="794"/>
                  </a:lnTo>
                  <a:lnTo>
                    <a:pt x="2193" y="765"/>
                  </a:lnTo>
                  <a:lnTo>
                    <a:pt x="2238" y="735"/>
                  </a:lnTo>
                  <a:lnTo>
                    <a:pt x="2282" y="707"/>
                  </a:lnTo>
                  <a:lnTo>
                    <a:pt x="2328" y="679"/>
                  </a:lnTo>
                  <a:lnTo>
                    <a:pt x="2373" y="651"/>
                  </a:lnTo>
                  <a:lnTo>
                    <a:pt x="2419" y="625"/>
                  </a:lnTo>
                  <a:lnTo>
                    <a:pt x="2465" y="599"/>
                  </a:lnTo>
                  <a:lnTo>
                    <a:pt x="2512" y="573"/>
                  </a:lnTo>
                  <a:lnTo>
                    <a:pt x="2558" y="549"/>
                  </a:lnTo>
                  <a:lnTo>
                    <a:pt x="2605" y="525"/>
                  </a:lnTo>
                  <a:lnTo>
                    <a:pt x="2653" y="501"/>
                  </a:lnTo>
                  <a:lnTo>
                    <a:pt x="2700" y="477"/>
                  </a:lnTo>
                  <a:lnTo>
                    <a:pt x="2749" y="456"/>
                  </a:lnTo>
                  <a:lnTo>
                    <a:pt x="2797" y="434"/>
                  </a:lnTo>
                  <a:lnTo>
                    <a:pt x="2846" y="413"/>
                  </a:lnTo>
                  <a:lnTo>
                    <a:pt x="2894" y="392"/>
                  </a:lnTo>
                  <a:lnTo>
                    <a:pt x="2943" y="372"/>
                  </a:lnTo>
                  <a:lnTo>
                    <a:pt x="2993" y="353"/>
                  </a:lnTo>
                  <a:lnTo>
                    <a:pt x="3042" y="335"/>
                  </a:lnTo>
                  <a:lnTo>
                    <a:pt x="3093" y="317"/>
                  </a:lnTo>
                  <a:lnTo>
                    <a:pt x="3142" y="300"/>
                  </a:lnTo>
                  <a:lnTo>
                    <a:pt x="3193" y="284"/>
                  </a:lnTo>
                  <a:lnTo>
                    <a:pt x="3244" y="268"/>
                  </a:lnTo>
                  <a:lnTo>
                    <a:pt x="3295" y="252"/>
                  </a:lnTo>
                  <a:lnTo>
                    <a:pt x="3346" y="239"/>
                  </a:lnTo>
                  <a:lnTo>
                    <a:pt x="3397" y="224"/>
                  </a:lnTo>
                  <a:lnTo>
                    <a:pt x="3449" y="211"/>
                  </a:lnTo>
                  <a:lnTo>
                    <a:pt x="3501" y="199"/>
                  </a:lnTo>
                  <a:lnTo>
                    <a:pt x="3553" y="188"/>
                  </a:lnTo>
                  <a:lnTo>
                    <a:pt x="3605" y="176"/>
                  </a:lnTo>
                  <a:lnTo>
                    <a:pt x="3658" y="166"/>
                  </a:lnTo>
                  <a:lnTo>
                    <a:pt x="3710" y="157"/>
                  </a:lnTo>
                  <a:lnTo>
                    <a:pt x="3764" y="148"/>
                  </a:lnTo>
                  <a:lnTo>
                    <a:pt x="3817" y="140"/>
                  </a:lnTo>
                  <a:lnTo>
                    <a:pt x="3870" y="133"/>
                  </a:lnTo>
                  <a:lnTo>
                    <a:pt x="3924" y="127"/>
                  </a:lnTo>
                  <a:lnTo>
                    <a:pt x="3977" y="121"/>
                  </a:lnTo>
                  <a:lnTo>
                    <a:pt x="4032" y="116"/>
                  </a:lnTo>
                  <a:lnTo>
                    <a:pt x="4086" y="112"/>
                  </a:lnTo>
                  <a:lnTo>
                    <a:pt x="4140" y="109"/>
                  </a:lnTo>
                  <a:lnTo>
                    <a:pt x="4195" y="105"/>
                  </a:lnTo>
                  <a:lnTo>
                    <a:pt x="4250" y="103"/>
                  </a:lnTo>
                  <a:lnTo>
                    <a:pt x="4304" y="103"/>
                  </a:lnTo>
                  <a:lnTo>
                    <a:pt x="4359" y="102"/>
                  </a:lnTo>
                  <a:lnTo>
                    <a:pt x="4359" y="0"/>
                  </a:lnTo>
                  <a:close/>
                </a:path>
              </a:pathLst>
            </a:custGeom>
            <a:solidFill>
              <a:srgbClr val="008FE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hangingPunct="0"/>
              <a:endParaRPr lang="de-CH"/>
            </a:p>
          </p:txBody>
        </p:sp>
        <p:sp>
          <p:nvSpPr>
            <p:cNvPr id="53269" name="Freeform 71"/>
            <p:cNvSpPr>
              <a:spLocks/>
            </p:cNvSpPr>
            <p:nvPr/>
          </p:nvSpPr>
          <p:spPr bwMode="auto">
            <a:xfrm>
              <a:off x="4264" y="1771"/>
              <a:ext cx="485" cy="487"/>
            </a:xfrm>
            <a:custGeom>
              <a:avLst/>
              <a:gdLst>
                <a:gd name="T0" fmla="*/ 1 w 2905"/>
                <a:gd name="T1" fmla="*/ 10 h 3409"/>
                <a:gd name="T2" fmla="*/ 0 w 2905"/>
                <a:gd name="T3" fmla="*/ 10 h 3409"/>
                <a:gd name="T4" fmla="*/ 14 w 2905"/>
                <a:gd name="T5" fmla="*/ 0 h 3409"/>
                <a:gd name="T6" fmla="*/ 13 w 2905"/>
                <a:gd name="T7" fmla="*/ 0 h 3409"/>
                <a:gd name="T8" fmla="*/ 0 w 2905"/>
                <a:gd name="T9" fmla="*/ 10 h 3409"/>
                <a:gd name="T10" fmla="*/ 0 w 2905"/>
                <a:gd name="T11" fmla="*/ 10 h 3409"/>
                <a:gd name="T12" fmla="*/ 0 w 2905"/>
                <a:gd name="T13" fmla="*/ 10 h 3409"/>
                <a:gd name="T14" fmla="*/ 0 w 2905"/>
                <a:gd name="T15" fmla="*/ 10 h 3409"/>
                <a:gd name="T16" fmla="*/ 0 w 2905"/>
                <a:gd name="T17" fmla="*/ 10 h 3409"/>
                <a:gd name="T18" fmla="*/ 1 w 2905"/>
                <a:gd name="T19" fmla="*/ 10 h 340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905"/>
                <a:gd name="T31" fmla="*/ 0 h 3409"/>
                <a:gd name="T32" fmla="*/ 2905 w 2905"/>
                <a:gd name="T33" fmla="*/ 3409 h 3409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905" h="3409">
                  <a:moveTo>
                    <a:pt x="95" y="3357"/>
                  </a:moveTo>
                  <a:lnTo>
                    <a:pt x="85" y="3409"/>
                  </a:lnTo>
                  <a:lnTo>
                    <a:pt x="2905" y="69"/>
                  </a:lnTo>
                  <a:lnTo>
                    <a:pt x="2838" y="0"/>
                  </a:lnTo>
                  <a:lnTo>
                    <a:pt x="19" y="3339"/>
                  </a:lnTo>
                  <a:lnTo>
                    <a:pt x="9" y="3391"/>
                  </a:lnTo>
                  <a:lnTo>
                    <a:pt x="19" y="3339"/>
                  </a:lnTo>
                  <a:lnTo>
                    <a:pt x="0" y="3362"/>
                  </a:lnTo>
                  <a:lnTo>
                    <a:pt x="9" y="3391"/>
                  </a:lnTo>
                  <a:lnTo>
                    <a:pt x="95" y="3357"/>
                  </a:lnTo>
                  <a:close/>
                </a:path>
              </a:pathLst>
            </a:custGeom>
            <a:solidFill>
              <a:srgbClr val="DC2B1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hangingPunct="0"/>
              <a:endParaRPr lang="de-CH"/>
            </a:p>
          </p:txBody>
        </p:sp>
        <p:sp>
          <p:nvSpPr>
            <p:cNvPr id="53270" name="Freeform 72"/>
            <p:cNvSpPr>
              <a:spLocks/>
            </p:cNvSpPr>
            <p:nvPr/>
          </p:nvSpPr>
          <p:spPr bwMode="auto">
            <a:xfrm>
              <a:off x="4266" y="2251"/>
              <a:ext cx="133" cy="333"/>
            </a:xfrm>
            <a:custGeom>
              <a:avLst/>
              <a:gdLst>
                <a:gd name="T0" fmla="*/ 3 w 799"/>
                <a:gd name="T1" fmla="*/ 6 h 2329"/>
                <a:gd name="T2" fmla="*/ 4 w 799"/>
                <a:gd name="T3" fmla="*/ 7 h 2329"/>
                <a:gd name="T4" fmla="*/ 0 w 799"/>
                <a:gd name="T5" fmla="*/ 0 h 2329"/>
                <a:gd name="T6" fmla="*/ 0 w 799"/>
                <a:gd name="T7" fmla="*/ 0 h 2329"/>
                <a:gd name="T8" fmla="*/ 3 w 799"/>
                <a:gd name="T9" fmla="*/ 7 h 2329"/>
                <a:gd name="T10" fmla="*/ 3 w 799"/>
                <a:gd name="T11" fmla="*/ 7 h 2329"/>
                <a:gd name="T12" fmla="*/ 3 w 799"/>
                <a:gd name="T13" fmla="*/ 7 h 2329"/>
                <a:gd name="T14" fmla="*/ 3 w 799"/>
                <a:gd name="T15" fmla="*/ 7 h 2329"/>
                <a:gd name="T16" fmla="*/ 3 w 799"/>
                <a:gd name="T17" fmla="*/ 7 h 2329"/>
                <a:gd name="T18" fmla="*/ 3 w 799"/>
                <a:gd name="T19" fmla="*/ 6 h 232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799"/>
                <a:gd name="T31" fmla="*/ 0 h 2329"/>
                <a:gd name="T32" fmla="*/ 799 w 799"/>
                <a:gd name="T33" fmla="*/ 2329 h 2329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799" h="2329">
                  <a:moveTo>
                    <a:pt x="736" y="2211"/>
                  </a:moveTo>
                  <a:lnTo>
                    <a:pt x="799" y="2240"/>
                  </a:lnTo>
                  <a:lnTo>
                    <a:pt x="86" y="0"/>
                  </a:lnTo>
                  <a:lnTo>
                    <a:pt x="0" y="34"/>
                  </a:lnTo>
                  <a:lnTo>
                    <a:pt x="713" y="2274"/>
                  </a:lnTo>
                  <a:lnTo>
                    <a:pt x="777" y="2302"/>
                  </a:lnTo>
                  <a:lnTo>
                    <a:pt x="713" y="2274"/>
                  </a:lnTo>
                  <a:lnTo>
                    <a:pt x="731" y="2329"/>
                  </a:lnTo>
                  <a:lnTo>
                    <a:pt x="777" y="2302"/>
                  </a:lnTo>
                  <a:lnTo>
                    <a:pt x="736" y="2211"/>
                  </a:lnTo>
                  <a:close/>
                </a:path>
              </a:pathLst>
            </a:custGeom>
            <a:solidFill>
              <a:srgbClr val="DC2B1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hangingPunct="0"/>
              <a:endParaRPr lang="de-CH"/>
            </a:p>
          </p:txBody>
        </p:sp>
        <p:sp>
          <p:nvSpPr>
            <p:cNvPr id="53271" name="Freeform 73"/>
            <p:cNvSpPr>
              <a:spLocks/>
            </p:cNvSpPr>
            <p:nvPr/>
          </p:nvSpPr>
          <p:spPr bwMode="auto">
            <a:xfrm>
              <a:off x="4389" y="2242"/>
              <a:ext cx="663" cy="338"/>
            </a:xfrm>
            <a:custGeom>
              <a:avLst/>
              <a:gdLst>
                <a:gd name="T0" fmla="*/ 18 w 3980"/>
                <a:gd name="T1" fmla="*/ 0 h 2368"/>
                <a:gd name="T2" fmla="*/ 18 w 3980"/>
                <a:gd name="T3" fmla="*/ 0 h 2368"/>
                <a:gd name="T4" fmla="*/ 0 w 3980"/>
                <a:gd name="T5" fmla="*/ 7 h 2368"/>
                <a:gd name="T6" fmla="*/ 0 w 3980"/>
                <a:gd name="T7" fmla="*/ 7 h 2368"/>
                <a:gd name="T8" fmla="*/ 18 w 3980"/>
                <a:gd name="T9" fmla="*/ 0 h 2368"/>
                <a:gd name="T10" fmla="*/ 18 w 3980"/>
                <a:gd name="T11" fmla="*/ 0 h 236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980"/>
                <a:gd name="T19" fmla="*/ 0 h 2368"/>
                <a:gd name="T20" fmla="*/ 3980 w 3980"/>
                <a:gd name="T21" fmla="*/ 2368 h 236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980" h="2368">
                  <a:moveTo>
                    <a:pt x="3959" y="45"/>
                  </a:moveTo>
                  <a:lnTo>
                    <a:pt x="3938" y="0"/>
                  </a:lnTo>
                  <a:lnTo>
                    <a:pt x="0" y="2277"/>
                  </a:lnTo>
                  <a:lnTo>
                    <a:pt x="41" y="2368"/>
                  </a:lnTo>
                  <a:lnTo>
                    <a:pt x="3980" y="90"/>
                  </a:lnTo>
                  <a:lnTo>
                    <a:pt x="3959" y="45"/>
                  </a:lnTo>
                  <a:close/>
                </a:path>
              </a:pathLst>
            </a:custGeom>
            <a:solidFill>
              <a:srgbClr val="DC2B1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hangingPunct="0"/>
              <a:endParaRPr lang="de-CH"/>
            </a:p>
          </p:txBody>
        </p:sp>
        <p:sp>
          <p:nvSpPr>
            <p:cNvPr id="53272" name="Freeform 74"/>
            <p:cNvSpPr>
              <a:spLocks/>
            </p:cNvSpPr>
            <p:nvPr/>
          </p:nvSpPr>
          <p:spPr bwMode="auto">
            <a:xfrm>
              <a:off x="4694" y="2339"/>
              <a:ext cx="528" cy="306"/>
            </a:xfrm>
            <a:custGeom>
              <a:avLst/>
              <a:gdLst>
                <a:gd name="T0" fmla="*/ 14 w 3171"/>
                <a:gd name="T1" fmla="*/ 0 h 2138"/>
                <a:gd name="T2" fmla="*/ 14 w 3171"/>
                <a:gd name="T3" fmla="*/ 0 h 2138"/>
                <a:gd name="T4" fmla="*/ 0 w 3171"/>
                <a:gd name="T5" fmla="*/ 6 h 2138"/>
                <a:gd name="T6" fmla="*/ 0 w 3171"/>
                <a:gd name="T7" fmla="*/ 6 h 2138"/>
                <a:gd name="T8" fmla="*/ 15 w 3171"/>
                <a:gd name="T9" fmla="*/ 0 h 2138"/>
                <a:gd name="T10" fmla="*/ 14 w 3171"/>
                <a:gd name="T11" fmla="*/ 0 h 213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171"/>
                <a:gd name="T19" fmla="*/ 0 h 2138"/>
                <a:gd name="T20" fmla="*/ 3171 w 3171"/>
                <a:gd name="T21" fmla="*/ 2138 h 213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171" h="2138">
                  <a:moveTo>
                    <a:pt x="3147" y="43"/>
                  </a:moveTo>
                  <a:lnTo>
                    <a:pt x="3125" y="0"/>
                  </a:lnTo>
                  <a:lnTo>
                    <a:pt x="0" y="2049"/>
                  </a:lnTo>
                  <a:lnTo>
                    <a:pt x="45" y="2138"/>
                  </a:lnTo>
                  <a:lnTo>
                    <a:pt x="3171" y="87"/>
                  </a:lnTo>
                  <a:lnTo>
                    <a:pt x="3147" y="43"/>
                  </a:lnTo>
                  <a:close/>
                </a:path>
              </a:pathLst>
            </a:custGeom>
            <a:solidFill>
              <a:srgbClr val="DC2B1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hangingPunct="0"/>
              <a:endParaRPr lang="de-CH"/>
            </a:p>
          </p:txBody>
        </p:sp>
        <p:sp>
          <p:nvSpPr>
            <p:cNvPr id="53273" name="Freeform 75"/>
            <p:cNvSpPr>
              <a:spLocks/>
            </p:cNvSpPr>
            <p:nvPr/>
          </p:nvSpPr>
          <p:spPr bwMode="auto">
            <a:xfrm>
              <a:off x="4970" y="1841"/>
              <a:ext cx="356" cy="216"/>
            </a:xfrm>
            <a:custGeom>
              <a:avLst/>
              <a:gdLst>
                <a:gd name="T0" fmla="*/ 0 w 2136"/>
                <a:gd name="T1" fmla="*/ 0 h 1515"/>
                <a:gd name="T2" fmla="*/ 0 w 2136"/>
                <a:gd name="T3" fmla="*/ 0 h 1515"/>
                <a:gd name="T4" fmla="*/ 10 w 2136"/>
                <a:gd name="T5" fmla="*/ 4 h 1515"/>
                <a:gd name="T6" fmla="*/ 10 w 2136"/>
                <a:gd name="T7" fmla="*/ 4 h 1515"/>
                <a:gd name="T8" fmla="*/ 0 w 2136"/>
                <a:gd name="T9" fmla="*/ 0 h 1515"/>
                <a:gd name="T10" fmla="*/ 0 w 2136"/>
                <a:gd name="T11" fmla="*/ 0 h 1515"/>
                <a:gd name="T12" fmla="*/ 0 w 2136"/>
                <a:gd name="T13" fmla="*/ 0 h 1515"/>
                <a:gd name="T14" fmla="*/ 0 w 2136"/>
                <a:gd name="T15" fmla="*/ 0 h 1515"/>
                <a:gd name="T16" fmla="*/ 0 w 2136"/>
                <a:gd name="T17" fmla="*/ 0 h 1515"/>
                <a:gd name="T18" fmla="*/ 0 w 2136"/>
                <a:gd name="T19" fmla="*/ 0 h 151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136"/>
                <a:gd name="T31" fmla="*/ 0 h 1515"/>
                <a:gd name="T32" fmla="*/ 2136 w 2136"/>
                <a:gd name="T33" fmla="*/ 1515 h 1515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136" h="1515">
                  <a:moveTo>
                    <a:pt x="104" y="90"/>
                  </a:moveTo>
                  <a:lnTo>
                    <a:pt x="35" y="141"/>
                  </a:lnTo>
                  <a:lnTo>
                    <a:pt x="2090" y="1515"/>
                  </a:lnTo>
                  <a:lnTo>
                    <a:pt x="2136" y="1428"/>
                  </a:lnTo>
                  <a:lnTo>
                    <a:pt x="82" y="54"/>
                  </a:lnTo>
                  <a:lnTo>
                    <a:pt x="13" y="105"/>
                  </a:lnTo>
                  <a:lnTo>
                    <a:pt x="82" y="54"/>
                  </a:lnTo>
                  <a:lnTo>
                    <a:pt x="0" y="0"/>
                  </a:lnTo>
                  <a:lnTo>
                    <a:pt x="13" y="105"/>
                  </a:lnTo>
                  <a:lnTo>
                    <a:pt x="104" y="90"/>
                  </a:lnTo>
                  <a:close/>
                </a:path>
              </a:pathLst>
            </a:custGeom>
            <a:solidFill>
              <a:srgbClr val="DC2B1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hangingPunct="0"/>
              <a:endParaRPr lang="de-CH"/>
            </a:p>
          </p:txBody>
        </p:sp>
        <p:sp>
          <p:nvSpPr>
            <p:cNvPr id="53274" name="Freeform 76"/>
            <p:cNvSpPr>
              <a:spLocks/>
            </p:cNvSpPr>
            <p:nvPr/>
          </p:nvSpPr>
          <p:spPr bwMode="auto">
            <a:xfrm>
              <a:off x="4972" y="1853"/>
              <a:ext cx="75" cy="389"/>
            </a:xfrm>
            <a:custGeom>
              <a:avLst/>
              <a:gdLst>
                <a:gd name="T0" fmla="*/ 2 w 446"/>
                <a:gd name="T1" fmla="*/ 8 h 2717"/>
                <a:gd name="T2" fmla="*/ 2 w 446"/>
                <a:gd name="T3" fmla="*/ 8 h 2717"/>
                <a:gd name="T4" fmla="*/ 1 w 446"/>
                <a:gd name="T5" fmla="*/ 0 h 2717"/>
                <a:gd name="T6" fmla="*/ 0 w 446"/>
                <a:gd name="T7" fmla="*/ 0 h 2717"/>
                <a:gd name="T8" fmla="*/ 2 w 446"/>
                <a:gd name="T9" fmla="*/ 8 h 2717"/>
                <a:gd name="T10" fmla="*/ 2 w 446"/>
                <a:gd name="T11" fmla="*/ 8 h 271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46"/>
                <a:gd name="T19" fmla="*/ 0 h 2717"/>
                <a:gd name="T20" fmla="*/ 446 w 446"/>
                <a:gd name="T21" fmla="*/ 2717 h 271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46" h="2717">
                  <a:moveTo>
                    <a:pt x="402" y="2710"/>
                  </a:moveTo>
                  <a:lnTo>
                    <a:pt x="446" y="2702"/>
                  </a:lnTo>
                  <a:lnTo>
                    <a:pt x="91" y="0"/>
                  </a:lnTo>
                  <a:lnTo>
                    <a:pt x="0" y="15"/>
                  </a:lnTo>
                  <a:lnTo>
                    <a:pt x="356" y="2717"/>
                  </a:lnTo>
                  <a:lnTo>
                    <a:pt x="402" y="2710"/>
                  </a:lnTo>
                  <a:close/>
                </a:path>
              </a:pathLst>
            </a:custGeom>
            <a:solidFill>
              <a:srgbClr val="DC2B1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hangingPunct="0"/>
              <a:endParaRPr lang="de-CH"/>
            </a:p>
          </p:txBody>
        </p:sp>
        <p:sp>
          <p:nvSpPr>
            <p:cNvPr id="53275" name="Freeform 77"/>
            <p:cNvSpPr>
              <a:spLocks/>
            </p:cNvSpPr>
            <p:nvPr/>
          </p:nvSpPr>
          <p:spPr bwMode="auto">
            <a:xfrm>
              <a:off x="5375" y="1663"/>
              <a:ext cx="227" cy="188"/>
            </a:xfrm>
            <a:custGeom>
              <a:avLst/>
              <a:gdLst>
                <a:gd name="T0" fmla="*/ 3 w 1361"/>
                <a:gd name="T1" fmla="*/ 4 h 1317"/>
                <a:gd name="T2" fmla="*/ 3 w 1361"/>
                <a:gd name="T3" fmla="*/ 4 h 1317"/>
                <a:gd name="T4" fmla="*/ 3 w 1361"/>
                <a:gd name="T5" fmla="*/ 4 h 1317"/>
                <a:gd name="T6" fmla="*/ 3 w 1361"/>
                <a:gd name="T7" fmla="*/ 4 h 1317"/>
                <a:gd name="T8" fmla="*/ 3 w 1361"/>
                <a:gd name="T9" fmla="*/ 3 h 1317"/>
                <a:gd name="T10" fmla="*/ 3 w 1361"/>
                <a:gd name="T11" fmla="*/ 3 h 1317"/>
                <a:gd name="T12" fmla="*/ 3 w 1361"/>
                <a:gd name="T13" fmla="*/ 3 h 1317"/>
                <a:gd name="T14" fmla="*/ 3 w 1361"/>
                <a:gd name="T15" fmla="*/ 3 h 1317"/>
                <a:gd name="T16" fmla="*/ 3 w 1361"/>
                <a:gd name="T17" fmla="*/ 3 h 1317"/>
                <a:gd name="T18" fmla="*/ 3 w 1361"/>
                <a:gd name="T19" fmla="*/ 3 h 1317"/>
                <a:gd name="T20" fmla="*/ 3 w 1361"/>
                <a:gd name="T21" fmla="*/ 3 h 1317"/>
                <a:gd name="T22" fmla="*/ 3 w 1361"/>
                <a:gd name="T23" fmla="*/ 3 h 1317"/>
                <a:gd name="T24" fmla="*/ 3 w 1361"/>
                <a:gd name="T25" fmla="*/ 3 h 1317"/>
                <a:gd name="T26" fmla="*/ 3 w 1361"/>
                <a:gd name="T27" fmla="*/ 3 h 1317"/>
                <a:gd name="T28" fmla="*/ 3 w 1361"/>
                <a:gd name="T29" fmla="*/ 3 h 1317"/>
                <a:gd name="T30" fmla="*/ 2 w 1361"/>
                <a:gd name="T31" fmla="*/ 3 h 1317"/>
                <a:gd name="T32" fmla="*/ 2 w 1361"/>
                <a:gd name="T33" fmla="*/ 3 h 1317"/>
                <a:gd name="T34" fmla="*/ 2 w 1361"/>
                <a:gd name="T35" fmla="*/ 2 h 1317"/>
                <a:gd name="T36" fmla="*/ 2 w 1361"/>
                <a:gd name="T37" fmla="*/ 2 h 1317"/>
                <a:gd name="T38" fmla="*/ 2 w 1361"/>
                <a:gd name="T39" fmla="*/ 2 h 1317"/>
                <a:gd name="T40" fmla="*/ 2 w 1361"/>
                <a:gd name="T41" fmla="*/ 2 h 1317"/>
                <a:gd name="T42" fmla="*/ 2 w 1361"/>
                <a:gd name="T43" fmla="*/ 2 h 1317"/>
                <a:gd name="T44" fmla="*/ 2 w 1361"/>
                <a:gd name="T45" fmla="*/ 2 h 1317"/>
                <a:gd name="T46" fmla="*/ 2 w 1361"/>
                <a:gd name="T47" fmla="*/ 2 h 1317"/>
                <a:gd name="T48" fmla="*/ 2 w 1361"/>
                <a:gd name="T49" fmla="*/ 2 h 1317"/>
                <a:gd name="T50" fmla="*/ 2 w 1361"/>
                <a:gd name="T51" fmla="*/ 2 h 1317"/>
                <a:gd name="T52" fmla="*/ 2 w 1361"/>
                <a:gd name="T53" fmla="*/ 2 h 1317"/>
                <a:gd name="T54" fmla="*/ 2 w 1361"/>
                <a:gd name="T55" fmla="*/ 2 h 1317"/>
                <a:gd name="T56" fmla="*/ 2 w 1361"/>
                <a:gd name="T57" fmla="*/ 2 h 1317"/>
                <a:gd name="T58" fmla="*/ 1 w 1361"/>
                <a:gd name="T59" fmla="*/ 2 h 1317"/>
                <a:gd name="T60" fmla="*/ 1 w 1361"/>
                <a:gd name="T61" fmla="*/ 2 h 1317"/>
                <a:gd name="T62" fmla="*/ 1 w 1361"/>
                <a:gd name="T63" fmla="*/ 2 h 1317"/>
                <a:gd name="T64" fmla="*/ 1 w 1361"/>
                <a:gd name="T65" fmla="*/ 1 h 1317"/>
                <a:gd name="T66" fmla="*/ 1 w 1361"/>
                <a:gd name="T67" fmla="*/ 1 h 1317"/>
                <a:gd name="T68" fmla="*/ 1 w 1361"/>
                <a:gd name="T69" fmla="*/ 1 h 1317"/>
                <a:gd name="T70" fmla="*/ 1 w 1361"/>
                <a:gd name="T71" fmla="*/ 1 h 1317"/>
                <a:gd name="T72" fmla="*/ 1 w 1361"/>
                <a:gd name="T73" fmla="*/ 1 h 1317"/>
                <a:gd name="T74" fmla="*/ 1 w 1361"/>
                <a:gd name="T75" fmla="*/ 1 h 1317"/>
                <a:gd name="T76" fmla="*/ 1 w 1361"/>
                <a:gd name="T77" fmla="*/ 1 h 1317"/>
                <a:gd name="T78" fmla="*/ 1 w 1361"/>
                <a:gd name="T79" fmla="*/ 1 h 1317"/>
                <a:gd name="T80" fmla="*/ 0 w 1361"/>
                <a:gd name="T81" fmla="*/ 1 h 1317"/>
                <a:gd name="T82" fmla="*/ 0 w 1361"/>
                <a:gd name="T83" fmla="*/ 1 h 1317"/>
                <a:gd name="T84" fmla="*/ 0 w 1361"/>
                <a:gd name="T85" fmla="*/ 1 h 1317"/>
                <a:gd name="T86" fmla="*/ 6 w 1361"/>
                <a:gd name="T87" fmla="*/ 0 h 1317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1361"/>
                <a:gd name="T133" fmla="*/ 0 h 1317"/>
                <a:gd name="T134" fmla="*/ 1361 w 1361"/>
                <a:gd name="T135" fmla="*/ 1317 h 1317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1361" h="1317">
                  <a:moveTo>
                    <a:pt x="1361" y="0"/>
                  </a:moveTo>
                  <a:lnTo>
                    <a:pt x="625" y="1317"/>
                  </a:lnTo>
                  <a:lnTo>
                    <a:pt x="624" y="1307"/>
                  </a:lnTo>
                  <a:lnTo>
                    <a:pt x="622" y="1296"/>
                  </a:lnTo>
                  <a:lnTo>
                    <a:pt x="621" y="1285"/>
                  </a:lnTo>
                  <a:lnTo>
                    <a:pt x="619" y="1275"/>
                  </a:lnTo>
                  <a:lnTo>
                    <a:pt x="618" y="1265"/>
                  </a:lnTo>
                  <a:lnTo>
                    <a:pt x="616" y="1254"/>
                  </a:lnTo>
                  <a:lnTo>
                    <a:pt x="614" y="1244"/>
                  </a:lnTo>
                  <a:lnTo>
                    <a:pt x="613" y="1233"/>
                  </a:lnTo>
                  <a:lnTo>
                    <a:pt x="611" y="1223"/>
                  </a:lnTo>
                  <a:lnTo>
                    <a:pt x="609" y="1213"/>
                  </a:lnTo>
                  <a:lnTo>
                    <a:pt x="607" y="1203"/>
                  </a:lnTo>
                  <a:lnTo>
                    <a:pt x="605" y="1193"/>
                  </a:lnTo>
                  <a:lnTo>
                    <a:pt x="603" y="1184"/>
                  </a:lnTo>
                  <a:lnTo>
                    <a:pt x="601" y="1173"/>
                  </a:lnTo>
                  <a:lnTo>
                    <a:pt x="599" y="1163"/>
                  </a:lnTo>
                  <a:lnTo>
                    <a:pt x="597" y="1153"/>
                  </a:lnTo>
                  <a:lnTo>
                    <a:pt x="594" y="1143"/>
                  </a:lnTo>
                  <a:lnTo>
                    <a:pt x="592" y="1134"/>
                  </a:lnTo>
                  <a:lnTo>
                    <a:pt x="590" y="1124"/>
                  </a:lnTo>
                  <a:lnTo>
                    <a:pt x="587" y="1114"/>
                  </a:lnTo>
                  <a:lnTo>
                    <a:pt x="585" y="1104"/>
                  </a:lnTo>
                  <a:lnTo>
                    <a:pt x="582" y="1094"/>
                  </a:lnTo>
                  <a:lnTo>
                    <a:pt x="580" y="1085"/>
                  </a:lnTo>
                  <a:lnTo>
                    <a:pt x="577" y="1075"/>
                  </a:lnTo>
                  <a:lnTo>
                    <a:pt x="574" y="1066"/>
                  </a:lnTo>
                  <a:lnTo>
                    <a:pt x="572" y="1057"/>
                  </a:lnTo>
                  <a:lnTo>
                    <a:pt x="568" y="1047"/>
                  </a:lnTo>
                  <a:lnTo>
                    <a:pt x="565" y="1038"/>
                  </a:lnTo>
                  <a:lnTo>
                    <a:pt x="562" y="1029"/>
                  </a:lnTo>
                  <a:lnTo>
                    <a:pt x="559" y="1019"/>
                  </a:lnTo>
                  <a:lnTo>
                    <a:pt x="556" y="1009"/>
                  </a:lnTo>
                  <a:lnTo>
                    <a:pt x="553" y="1000"/>
                  </a:lnTo>
                  <a:lnTo>
                    <a:pt x="550" y="991"/>
                  </a:lnTo>
                  <a:lnTo>
                    <a:pt x="547" y="982"/>
                  </a:lnTo>
                  <a:lnTo>
                    <a:pt x="543" y="973"/>
                  </a:lnTo>
                  <a:lnTo>
                    <a:pt x="540" y="964"/>
                  </a:lnTo>
                  <a:lnTo>
                    <a:pt x="537" y="955"/>
                  </a:lnTo>
                  <a:lnTo>
                    <a:pt x="533" y="946"/>
                  </a:lnTo>
                  <a:lnTo>
                    <a:pt x="530" y="937"/>
                  </a:lnTo>
                  <a:lnTo>
                    <a:pt x="527" y="928"/>
                  </a:lnTo>
                  <a:lnTo>
                    <a:pt x="523" y="919"/>
                  </a:lnTo>
                  <a:lnTo>
                    <a:pt x="519" y="910"/>
                  </a:lnTo>
                  <a:lnTo>
                    <a:pt x="516" y="902"/>
                  </a:lnTo>
                  <a:lnTo>
                    <a:pt x="512" y="893"/>
                  </a:lnTo>
                  <a:lnTo>
                    <a:pt x="508" y="884"/>
                  </a:lnTo>
                  <a:lnTo>
                    <a:pt x="504" y="876"/>
                  </a:lnTo>
                  <a:lnTo>
                    <a:pt x="501" y="867"/>
                  </a:lnTo>
                  <a:lnTo>
                    <a:pt x="497" y="859"/>
                  </a:lnTo>
                  <a:lnTo>
                    <a:pt x="493" y="850"/>
                  </a:lnTo>
                  <a:lnTo>
                    <a:pt x="489" y="842"/>
                  </a:lnTo>
                  <a:lnTo>
                    <a:pt x="483" y="833"/>
                  </a:lnTo>
                  <a:lnTo>
                    <a:pt x="479" y="825"/>
                  </a:lnTo>
                  <a:lnTo>
                    <a:pt x="475" y="816"/>
                  </a:lnTo>
                  <a:lnTo>
                    <a:pt x="471" y="808"/>
                  </a:lnTo>
                  <a:lnTo>
                    <a:pt x="467" y="800"/>
                  </a:lnTo>
                  <a:lnTo>
                    <a:pt x="462" y="791"/>
                  </a:lnTo>
                  <a:lnTo>
                    <a:pt x="458" y="783"/>
                  </a:lnTo>
                  <a:lnTo>
                    <a:pt x="453" y="775"/>
                  </a:lnTo>
                  <a:lnTo>
                    <a:pt x="449" y="767"/>
                  </a:lnTo>
                  <a:lnTo>
                    <a:pt x="444" y="760"/>
                  </a:lnTo>
                  <a:lnTo>
                    <a:pt x="440" y="752"/>
                  </a:lnTo>
                  <a:lnTo>
                    <a:pt x="435" y="744"/>
                  </a:lnTo>
                  <a:lnTo>
                    <a:pt x="430" y="736"/>
                  </a:lnTo>
                  <a:lnTo>
                    <a:pt x="425" y="728"/>
                  </a:lnTo>
                  <a:lnTo>
                    <a:pt x="420" y="720"/>
                  </a:lnTo>
                  <a:lnTo>
                    <a:pt x="416" y="712"/>
                  </a:lnTo>
                  <a:lnTo>
                    <a:pt x="411" y="704"/>
                  </a:lnTo>
                  <a:lnTo>
                    <a:pt x="406" y="696"/>
                  </a:lnTo>
                  <a:lnTo>
                    <a:pt x="399" y="689"/>
                  </a:lnTo>
                  <a:lnTo>
                    <a:pt x="394" y="682"/>
                  </a:lnTo>
                  <a:lnTo>
                    <a:pt x="389" y="674"/>
                  </a:lnTo>
                  <a:lnTo>
                    <a:pt x="384" y="667"/>
                  </a:lnTo>
                  <a:lnTo>
                    <a:pt x="379" y="659"/>
                  </a:lnTo>
                  <a:lnTo>
                    <a:pt x="373" y="651"/>
                  </a:lnTo>
                  <a:lnTo>
                    <a:pt x="368" y="644"/>
                  </a:lnTo>
                  <a:lnTo>
                    <a:pt x="362" y="636"/>
                  </a:lnTo>
                  <a:lnTo>
                    <a:pt x="357" y="629"/>
                  </a:lnTo>
                  <a:lnTo>
                    <a:pt x="351" y="622"/>
                  </a:lnTo>
                  <a:lnTo>
                    <a:pt x="346" y="615"/>
                  </a:lnTo>
                  <a:lnTo>
                    <a:pt x="340" y="608"/>
                  </a:lnTo>
                  <a:lnTo>
                    <a:pt x="334" y="600"/>
                  </a:lnTo>
                  <a:lnTo>
                    <a:pt x="329" y="593"/>
                  </a:lnTo>
                  <a:lnTo>
                    <a:pt x="323" y="587"/>
                  </a:lnTo>
                  <a:lnTo>
                    <a:pt x="316" y="580"/>
                  </a:lnTo>
                  <a:lnTo>
                    <a:pt x="310" y="572"/>
                  </a:lnTo>
                  <a:lnTo>
                    <a:pt x="304" y="565"/>
                  </a:lnTo>
                  <a:lnTo>
                    <a:pt x="298" y="558"/>
                  </a:lnTo>
                  <a:lnTo>
                    <a:pt x="292" y="551"/>
                  </a:lnTo>
                  <a:lnTo>
                    <a:pt x="286" y="545"/>
                  </a:lnTo>
                  <a:lnTo>
                    <a:pt x="279" y="538"/>
                  </a:lnTo>
                  <a:lnTo>
                    <a:pt x="273" y="531"/>
                  </a:lnTo>
                  <a:lnTo>
                    <a:pt x="267" y="524"/>
                  </a:lnTo>
                  <a:lnTo>
                    <a:pt x="261" y="519"/>
                  </a:lnTo>
                  <a:lnTo>
                    <a:pt x="254" y="512"/>
                  </a:lnTo>
                  <a:lnTo>
                    <a:pt x="248" y="505"/>
                  </a:lnTo>
                  <a:lnTo>
                    <a:pt x="241" y="498"/>
                  </a:lnTo>
                  <a:lnTo>
                    <a:pt x="233" y="492"/>
                  </a:lnTo>
                  <a:lnTo>
                    <a:pt x="227" y="486"/>
                  </a:lnTo>
                  <a:lnTo>
                    <a:pt x="220" y="479"/>
                  </a:lnTo>
                  <a:lnTo>
                    <a:pt x="213" y="473"/>
                  </a:lnTo>
                  <a:lnTo>
                    <a:pt x="207" y="467"/>
                  </a:lnTo>
                  <a:lnTo>
                    <a:pt x="200" y="460"/>
                  </a:lnTo>
                  <a:lnTo>
                    <a:pt x="193" y="454"/>
                  </a:lnTo>
                  <a:lnTo>
                    <a:pt x="186" y="449"/>
                  </a:lnTo>
                  <a:lnTo>
                    <a:pt x="179" y="442"/>
                  </a:lnTo>
                  <a:lnTo>
                    <a:pt x="172" y="436"/>
                  </a:lnTo>
                  <a:lnTo>
                    <a:pt x="165" y="429"/>
                  </a:lnTo>
                  <a:lnTo>
                    <a:pt x="157" y="424"/>
                  </a:lnTo>
                  <a:lnTo>
                    <a:pt x="149" y="418"/>
                  </a:lnTo>
                  <a:lnTo>
                    <a:pt x="142" y="412"/>
                  </a:lnTo>
                  <a:lnTo>
                    <a:pt x="135" y="406"/>
                  </a:lnTo>
                  <a:lnTo>
                    <a:pt x="127" y="400"/>
                  </a:lnTo>
                  <a:lnTo>
                    <a:pt x="120" y="394"/>
                  </a:lnTo>
                  <a:lnTo>
                    <a:pt x="112" y="389"/>
                  </a:lnTo>
                  <a:lnTo>
                    <a:pt x="105" y="383"/>
                  </a:lnTo>
                  <a:lnTo>
                    <a:pt x="97" y="377"/>
                  </a:lnTo>
                  <a:lnTo>
                    <a:pt x="89" y="372"/>
                  </a:lnTo>
                  <a:lnTo>
                    <a:pt x="82" y="366"/>
                  </a:lnTo>
                  <a:lnTo>
                    <a:pt x="74" y="360"/>
                  </a:lnTo>
                  <a:lnTo>
                    <a:pt x="65" y="356"/>
                  </a:lnTo>
                  <a:lnTo>
                    <a:pt x="57" y="350"/>
                  </a:lnTo>
                  <a:lnTo>
                    <a:pt x="49" y="344"/>
                  </a:lnTo>
                  <a:lnTo>
                    <a:pt x="41" y="339"/>
                  </a:lnTo>
                  <a:lnTo>
                    <a:pt x="33" y="334"/>
                  </a:lnTo>
                  <a:lnTo>
                    <a:pt x="25" y="329"/>
                  </a:lnTo>
                  <a:lnTo>
                    <a:pt x="17" y="323"/>
                  </a:lnTo>
                  <a:lnTo>
                    <a:pt x="9" y="318"/>
                  </a:lnTo>
                  <a:lnTo>
                    <a:pt x="0" y="313"/>
                  </a:lnTo>
                  <a:lnTo>
                    <a:pt x="1361" y="0"/>
                  </a:lnTo>
                  <a:close/>
                </a:path>
              </a:pathLst>
            </a:custGeom>
            <a:solidFill>
              <a:srgbClr val="1F1A1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hangingPunct="0"/>
              <a:endParaRPr lang="de-CH"/>
            </a:p>
          </p:txBody>
        </p:sp>
        <p:sp>
          <p:nvSpPr>
            <p:cNvPr id="53276" name="Freeform 78"/>
            <p:cNvSpPr>
              <a:spLocks/>
            </p:cNvSpPr>
            <p:nvPr/>
          </p:nvSpPr>
          <p:spPr bwMode="auto">
            <a:xfrm>
              <a:off x="4731" y="1709"/>
              <a:ext cx="792" cy="540"/>
            </a:xfrm>
            <a:custGeom>
              <a:avLst/>
              <a:gdLst>
                <a:gd name="T0" fmla="*/ 0 w 4749"/>
                <a:gd name="T1" fmla="*/ 11 h 3780"/>
                <a:gd name="T2" fmla="*/ 1 w 4749"/>
                <a:gd name="T3" fmla="*/ 11 h 3780"/>
                <a:gd name="T4" fmla="*/ 22 w 4749"/>
                <a:gd name="T5" fmla="*/ 0 h 3780"/>
                <a:gd name="T6" fmla="*/ 22 w 4749"/>
                <a:gd name="T7" fmla="*/ 0 h 3780"/>
                <a:gd name="T8" fmla="*/ 0 w 4749"/>
                <a:gd name="T9" fmla="*/ 11 h 3780"/>
                <a:gd name="T10" fmla="*/ 0 w 4749"/>
                <a:gd name="T11" fmla="*/ 11 h 378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749"/>
                <a:gd name="T19" fmla="*/ 0 h 3780"/>
                <a:gd name="T20" fmla="*/ 4749 w 4749"/>
                <a:gd name="T21" fmla="*/ 3780 h 378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749" h="3780">
                  <a:moveTo>
                    <a:pt x="53" y="3696"/>
                  </a:moveTo>
                  <a:lnTo>
                    <a:pt x="105" y="3780"/>
                  </a:lnTo>
                  <a:lnTo>
                    <a:pt x="4749" y="168"/>
                  </a:lnTo>
                  <a:lnTo>
                    <a:pt x="4645" y="0"/>
                  </a:lnTo>
                  <a:lnTo>
                    <a:pt x="0" y="3612"/>
                  </a:lnTo>
                  <a:lnTo>
                    <a:pt x="53" y="3696"/>
                  </a:lnTo>
                  <a:close/>
                </a:path>
              </a:pathLst>
            </a:custGeom>
            <a:solidFill>
              <a:srgbClr val="1F1A1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0" hangingPunct="0"/>
              <a:endParaRPr lang="de-CH"/>
            </a:p>
          </p:txBody>
        </p:sp>
      </p:grpSp>
      <p:sp>
        <p:nvSpPr>
          <p:cNvPr id="53261" name="AutoShape 79"/>
          <p:cNvSpPr>
            <a:spLocks noChangeAspect="1" noChangeArrowheads="1" noTextEdit="1"/>
          </p:cNvSpPr>
          <p:nvPr/>
        </p:nvSpPr>
        <p:spPr bwMode="auto">
          <a:xfrm>
            <a:off x="2593975" y="4076700"/>
            <a:ext cx="2625725" cy="432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546192" name="Text Box 80"/>
          <p:cNvSpPr txBox="1">
            <a:spLocks noChangeArrowheads="1"/>
          </p:cNvSpPr>
          <p:nvPr/>
        </p:nvSpPr>
        <p:spPr bwMode="auto">
          <a:xfrm>
            <a:off x="6954838" y="1233488"/>
            <a:ext cx="1870075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lang="en-US" dirty="0">
                <a:latin typeface="+mj-lt"/>
              </a:rPr>
              <a:t>[Lowe, SIFT, 1999]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05FBD64-75B6-4164-AE5C-6E36A5D81E0D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41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33970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61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61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6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6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6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6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61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6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46126" grpId="0" animBg="1"/>
      <p:bldP spid="3546127" grpId="0" animBg="1"/>
      <p:bldP spid="3546128" grpId="0" animBg="1"/>
      <p:bldP spid="3546130" grpId="0" build="p"/>
      <p:bldP spid="3546174" grpId="0" animBg="1"/>
      <p:bldP spid="3546175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How do we describe the </a:t>
            </a:r>
            <a:r>
              <a:rPr lang="en-US" dirty="0" err="1" smtClean="0"/>
              <a:t>keypoint</a:t>
            </a:r>
            <a:r>
              <a:rPr lang="en-US" dirty="0" smtClean="0"/>
              <a:t>?</a:t>
            </a:r>
            <a:endParaRPr lang="de-CH" dirty="0" smtClean="0"/>
          </a:p>
        </p:txBody>
      </p:sp>
      <p:pic>
        <p:nvPicPr>
          <p:cNvPr id="45" name="Picture 4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22850" y="4573588"/>
            <a:ext cx="863600" cy="86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5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55663" y="4573588"/>
            <a:ext cx="933450" cy="866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7" name="AutoShape 83"/>
          <p:cNvSpPr>
            <a:spLocks noChangeArrowheads="1"/>
          </p:cNvSpPr>
          <p:nvPr/>
        </p:nvSpPr>
        <p:spPr bwMode="auto">
          <a:xfrm>
            <a:off x="3121025" y="4860925"/>
            <a:ext cx="612775" cy="252413"/>
          </a:xfrm>
          <a:prstGeom prst="leftRightArrow">
            <a:avLst>
              <a:gd name="adj1" fmla="val 50000"/>
              <a:gd name="adj2" fmla="val 48553"/>
            </a:avLst>
          </a:prstGeom>
          <a:noFill/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/>
          </a:p>
        </p:txBody>
      </p:sp>
      <p:grpSp>
        <p:nvGrpSpPr>
          <p:cNvPr id="2" name="Group 105"/>
          <p:cNvGrpSpPr>
            <a:grpSpLocks/>
          </p:cNvGrpSpPr>
          <p:nvPr/>
        </p:nvGrpSpPr>
        <p:grpSpPr bwMode="auto">
          <a:xfrm>
            <a:off x="1968500" y="4213225"/>
            <a:ext cx="828675" cy="1020763"/>
            <a:chOff x="2771775" y="4797425"/>
            <a:chExt cx="828675" cy="1020657"/>
          </a:xfrm>
        </p:grpSpPr>
        <p:grpSp>
          <p:nvGrpSpPr>
            <p:cNvPr id="3" name="Group 52"/>
            <p:cNvGrpSpPr>
              <a:grpSpLocks/>
            </p:cNvGrpSpPr>
            <p:nvPr/>
          </p:nvGrpSpPr>
          <p:grpSpPr bwMode="auto">
            <a:xfrm>
              <a:off x="2771775" y="5265735"/>
              <a:ext cx="828675" cy="552347"/>
              <a:chOff x="1859" y="3339"/>
              <a:chExt cx="363" cy="301"/>
            </a:xfrm>
          </p:grpSpPr>
          <p:sp>
            <p:nvSpPr>
              <p:cNvPr id="1109" name="Line 53"/>
              <p:cNvSpPr>
                <a:spLocks noChangeShapeType="1"/>
              </p:cNvSpPr>
              <p:nvPr/>
            </p:nvSpPr>
            <p:spPr bwMode="auto">
              <a:xfrm>
                <a:off x="1859" y="3362"/>
                <a:ext cx="0" cy="272"/>
              </a:xfrm>
              <a:prstGeom prst="line">
                <a:avLst/>
              </a:prstGeom>
              <a:noFill/>
              <a:ln w="12700" cap="sq">
                <a:solidFill>
                  <a:schemeClr val="tx1"/>
                </a:solidFill>
                <a:round/>
                <a:headEnd type="triangle" w="sm" len="sm"/>
                <a:tailEnd type="none" w="sm" len="sm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10" name="Line 54"/>
              <p:cNvSpPr>
                <a:spLocks noChangeShapeType="1"/>
              </p:cNvSpPr>
              <p:nvPr/>
            </p:nvSpPr>
            <p:spPr bwMode="auto">
              <a:xfrm>
                <a:off x="1859" y="3640"/>
                <a:ext cx="363" cy="0"/>
              </a:xfrm>
              <a:prstGeom prst="line">
                <a:avLst/>
              </a:prstGeom>
              <a:noFill/>
              <a:ln w="12700" cap="sq">
                <a:solidFill>
                  <a:schemeClr val="tx1"/>
                </a:solidFill>
                <a:round/>
                <a:headEnd type="none" w="sm" len="sm"/>
                <a:tailEnd type="triangle" w="sm" len="sm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11" name="Rectangle 55"/>
              <p:cNvSpPr>
                <a:spLocks noChangeArrowheads="1"/>
              </p:cNvSpPr>
              <p:nvPr/>
            </p:nvSpPr>
            <p:spPr bwMode="auto">
              <a:xfrm>
                <a:off x="1882" y="3498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eaLnBrk="0" hangingPunct="0"/>
                <a:endParaRPr lang="de-CH"/>
              </a:p>
            </p:txBody>
          </p:sp>
          <p:sp>
            <p:nvSpPr>
              <p:cNvPr id="1112" name="Rectangle 56"/>
              <p:cNvSpPr>
                <a:spLocks noChangeArrowheads="1"/>
              </p:cNvSpPr>
              <p:nvPr/>
            </p:nvSpPr>
            <p:spPr bwMode="auto">
              <a:xfrm>
                <a:off x="1904" y="3498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eaLnBrk="0" hangingPunct="0"/>
                <a:endParaRPr lang="de-CH"/>
              </a:p>
            </p:txBody>
          </p:sp>
          <p:sp>
            <p:nvSpPr>
              <p:cNvPr id="1113" name="Rectangle 57"/>
              <p:cNvSpPr>
                <a:spLocks noChangeArrowheads="1"/>
              </p:cNvSpPr>
              <p:nvPr/>
            </p:nvSpPr>
            <p:spPr bwMode="auto">
              <a:xfrm>
                <a:off x="1927" y="3498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eaLnBrk="0" hangingPunct="0"/>
                <a:endParaRPr lang="de-CH"/>
              </a:p>
            </p:txBody>
          </p:sp>
          <p:sp>
            <p:nvSpPr>
              <p:cNvPr id="1114" name="Rectangle 58"/>
              <p:cNvSpPr>
                <a:spLocks noChangeArrowheads="1"/>
              </p:cNvSpPr>
              <p:nvPr/>
            </p:nvSpPr>
            <p:spPr bwMode="auto">
              <a:xfrm>
                <a:off x="1950" y="3430"/>
                <a:ext cx="23" cy="204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eaLnBrk="0" hangingPunct="0"/>
                <a:endParaRPr lang="de-CH"/>
              </a:p>
            </p:txBody>
          </p:sp>
          <p:sp>
            <p:nvSpPr>
              <p:cNvPr id="1115" name="Rectangle 59"/>
              <p:cNvSpPr>
                <a:spLocks noChangeArrowheads="1"/>
              </p:cNvSpPr>
              <p:nvPr/>
            </p:nvSpPr>
            <p:spPr bwMode="auto">
              <a:xfrm>
                <a:off x="1972" y="3498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eaLnBrk="0" hangingPunct="0"/>
                <a:endParaRPr lang="de-CH"/>
              </a:p>
            </p:txBody>
          </p:sp>
          <p:sp>
            <p:nvSpPr>
              <p:cNvPr id="1116" name="Rectangle 60"/>
              <p:cNvSpPr>
                <a:spLocks noChangeArrowheads="1"/>
              </p:cNvSpPr>
              <p:nvPr/>
            </p:nvSpPr>
            <p:spPr bwMode="auto">
              <a:xfrm>
                <a:off x="1995" y="3385"/>
                <a:ext cx="23" cy="249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eaLnBrk="0" hangingPunct="0"/>
                <a:endParaRPr lang="de-CH"/>
              </a:p>
            </p:txBody>
          </p:sp>
          <p:sp>
            <p:nvSpPr>
              <p:cNvPr id="1117" name="Rectangle 61"/>
              <p:cNvSpPr>
                <a:spLocks noChangeArrowheads="1"/>
              </p:cNvSpPr>
              <p:nvPr/>
            </p:nvSpPr>
            <p:spPr bwMode="auto">
              <a:xfrm>
                <a:off x="2018" y="3362"/>
                <a:ext cx="22" cy="272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eaLnBrk="0" hangingPunct="0"/>
                <a:endParaRPr lang="de-CH"/>
              </a:p>
            </p:txBody>
          </p:sp>
          <p:sp>
            <p:nvSpPr>
              <p:cNvPr id="1118" name="Rectangle 62"/>
              <p:cNvSpPr>
                <a:spLocks noChangeArrowheads="1"/>
              </p:cNvSpPr>
              <p:nvPr/>
            </p:nvSpPr>
            <p:spPr bwMode="auto">
              <a:xfrm>
                <a:off x="2040" y="3339"/>
                <a:ext cx="23" cy="295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eaLnBrk="0" hangingPunct="0"/>
                <a:endParaRPr lang="de-CH"/>
              </a:p>
            </p:txBody>
          </p:sp>
          <p:sp>
            <p:nvSpPr>
              <p:cNvPr id="1119" name="Rectangle 63"/>
              <p:cNvSpPr>
                <a:spLocks noChangeArrowheads="1"/>
              </p:cNvSpPr>
              <p:nvPr/>
            </p:nvSpPr>
            <p:spPr bwMode="auto">
              <a:xfrm>
                <a:off x="2063" y="3339"/>
                <a:ext cx="23" cy="295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eaLnBrk="0" hangingPunct="0"/>
                <a:endParaRPr lang="de-CH"/>
              </a:p>
            </p:txBody>
          </p:sp>
          <p:sp>
            <p:nvSpPr>
              <p:cNvPr id="1120" name="Rectangle 64"/>
              <p:cNvSpPr>
                <a:spLocks noChangeArrowheads="1"/>
              </p:cNvSpPr>
              <p:nvPr/>
            </p:nvSpPr>
            <p:spPr bwMode="auto">
              <a:xfrm>
                <a:off x="2086" y="3362"/>
                <a:ext cx="23" cy="272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eaLnBrk="0" hangingPunct="0"/>
                <a:endParaRPr lang="de-CH"/>
              </a:p>
            </p:txBody>
          </p:sp>
          <p:sp>
            <p:nvSpPr>
              <p:cNvPr id="1121" name="Rectangle 65"/>
              <p:cNvSpPr>
                <a:spLocks noChangeArrowheads="1"/>
              </p:cNvSpPr>
              <p:nvPr/>
            </p:nvSpPr>
            <p:spPr bwMode="auto">
              <a:xfrm>
                <a:off x="2108" y="3498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eaLnBrk="0" hangingPunct="0"/>
                <a:endParaRPr lang="de-CH"/>
              </a:p>
            </p:txBody>
          </p:sp>
          <p:sp>
            <p:nvSpPr>
              <p:cNvPr id="1122" name="Rectangle 66"/>
              <p:cNvSpPr>
                <a:spLocks noChangeArrowheads="1"/>
              </p:cNvSpPr>
              <p:nvPr/>
            </p:nvSpPr>
            <p:spPr bwMode="auto">
              <a:xfrm>
                <a:off x="2131" y="3498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eaLnBrk="0" hangingPunct="0"/>
                <a:endParaRPr lang="de-CH"/>
              </a:p>
            </p:txBody>
          </p:sp>
        </p:grpSp>
        <p:graphicFrame>
          <p:nvGraphicFramePr>
            <p:cNvPr id="1028" name="Object 2"/>
            <p:cNvGraphicFramePr>
              <a:graphicFrameLocks noChangeAspect="1"/>
            </p:cNvGraphicFramePr>
            <p:nvPr/>
          </p:nvGraphicFramePr>
          <p:xfrm>
            <a:off x="2951163" y="4797425"/>
            <a:ext cx="349250" cy="395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85402" name="Equation" r:id="rId5" imgW="190440" imgH="215640" progId="Equation.3">
                    <p:embed/>
                  </p:oleObj>
                </mc:Choice>
                <mc:Fallback>
                  <p:oleObj name="Equation" r:id="rId5" imgW="190440" imgH="2156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51163" y="4797425"/>
                          <a:ext cx="349250" cy="39528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4" name="Group 106"/>
          <p:cNvGrpSpPr>
            <a:grpSpLocks/>
          </p:cNvGrpSpPr>
          <p:nvPr/>
        </p:nvGrpSpPr>
        <p:grpSpPr bwMode="auto">
          <a:xfrm>
            <a:off x="4157663" y="4249738"/>
            <a:ext cx="757237" cy="982662"/>
            <a:chOff x="4967288" y="4833938"/>
            <a:chExt cx="757237" cy="982688"/>
          </a:xfrm>
        </p:grpSpPr>
        <p:grpSp>
          <p:nvGrpSpPr>
            <p:cNvPr id="5" name="Group 67"/>
            <p:cNvGrpSpPr>
              <a:grpSpLocks/>
            </p:cNvGrpSpPr>
            <p:nvPr/>
          </p:nvGrpSpPr>
          <p:grpSpPr bwMode="auto">
            <a:xfrm>
              <a:off x="4967288" y="5300665"/>
              <a:ext cx="757237" cy="515961"/>
              <a:chOff x="3515" y="3498"/>
              <a:chExt cx="363" cy="278"/>
            </a:xfrm>
          </p:grpSpPr>
          <p:sp>
            <p:nvSpPr>
              <p:cNvPr id="1094" name="Line 68"/>
              <p:cNvSpPr>
                <a:spLocks noChangeShapeType="1"/>
              </p:cNvSpPr>
              <p:nvPr/>
            </p:nvSpPr>
            <p:spPr bwMode="auto">
              <a:xfrm>
                <a:off x="3515" y="3498"/>
                <a:ext cx="0" cy="272"/>
              </a:xfrm>
              <a:prstGeom prst="line">
                <a:avLst/>
              </a:prstGeom>
              <a:noFill/>
              <a:ln w="12700" cap="sq">
                <a:solidFill>
                  <a:schemeClr val="tx1"/>
                </a:solidFill>
                <a:round/>
                <a:headEnd type="triangle" w="sm" len="sm"/>
                <a:tailEnd type="none" w="sm" len="sm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95" name="Line 69"/>
              <p:cNvSpPr>
                <a:spLocks noChangeShapeType="1"/>
              </p:cNvSpPr>
              <p:nvPr/>
            </p:nvSpPr>
            <p:spPr bwMode="auto">
              <a:xfrm>
                <a:off x="3515" y="3776"/>
                <a:ext cx="363" cy="0"/>
              </a:xfrm>
              <a:prstGeom prst="line">
                <a:avLst/>
              </a:prstGeom>
              <a:noFill/>
              <a:ln w="12700" cap="sq">
                <a:solidFill>
                  <a:schemeClr val="tx1"/>
                </a:solidFill>
                <a:round/>
                <a:headEnd type="none" w="sm" len="sm"/>
                <a:tailEnd type="triangle" w="sm" len="sm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96" name="Rectangle 70"/>
              <p:cNvSpPr>
                <a:spLocks noChangeArrowheads="1"/>
              </p:cNvSpPr>
              <p:nvPr/>
            </p:nvSpPr>
            <p:spPr bwMode="auto">
              <a:xfrm>
                <a:off x="3538" y="3634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eaLnBrk="0" hangingPunct="0"/>
                <a:endParaRPr lang="de-CH"/>
              </a:p>
            </p:txBody>
          </p:sp>
          <p:sp>
            <p:nvSpPr>
              <p:cNvPr id="1097" name="Rectangle 71"/>
              <p:cNvSpPr>
                <a:spLocks noChangeArrowheads="1"/>
              </p:cNvSpPr>
              <p:nvPr/>
            </p:nvSpPr>
            <p:spPr bwMode="auto">
              <a:xfrm>
                <a:off x="3560" y="3634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eaLnBrk="0" hangingPunct="0"/>
                <a:endParaRPr lang="de-CH"/>
              </a:p>
            </p:txBody>
          </p:sp>
          <p:sp>
            <p:nvSpPr>
              <p:cNvPr id="1098" name="Rectangle 72"/>
              <p:cNvSpPr>
                <a:spLocks noChangeArrowheads="1"/>
              </p:cNvSpPr>
              <p:nvPr/>
            </p:nvSpPr>
            <p:spPr bwMode="auto">
              <a:xfrm>
                <a:off x="3583" y="3634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eaLnBrk="0" hangingPunct="0"/>
                <a:endParaRPr lang="de-CH"/>
              </a:p>
            </p:txBody>
          </p:sp>
          <p:sp>
            <p:nvSpPr>
              <p:cNvPr id="1099" name="Rectangle 73"/>
              <p:cNvSpPr>
                <a:spLocks noChangeArrowheads="1"/>
              </p:cNvSpPr>
              <p:nvPr/>
            </p:nvSpPr>
            <p:spPr bwMode="auto">
              <a:xfrm>
                <a:off x="3606" y="3566"/>
                <a:ext cx="23" cy="204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eaLnBrk="0" hangingPunct="0"/>
                <a:endParaRPr lang="de-CH"/>
              </a:p>
            </p:txBody>
          </p:sp>
          <p:sp>
            <p:nvSpPr>
              <p:cNvPr id="1100" name="Rectangle 74"/>
              <p:cNvSpPr>
                <a:spLocks noChangeArrowheads="1"/>
              </p:cNvSpPr>
              <p:nvPr/>
            </p:nvSpPr>
            <p:spPr bwMode="auto">
              <a:xfrm>
                <a:off x="3628" y="3543"/>
                <a:ext cx="23" cy="227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eaLnBrk="0" hangingPunct="0"/>
                <a:endParaRPr lang="de-CH"/>
              </a:p>
            </p:txBody>
          </p:sp>
          <p:sp>
            <p:nvSpPr>
              <p:cNvPr id="1101" name="Rectangle 75"/>
              <p:cNvSpPr>
                <a:spLocks noChangeArrowheads="1"/>
              </p:cNvSpPr>
              <p:nvPr/>
            </p:nvSpPr>
            <p:spPr bwMode="auto">
              <a:xfrm>
                <a:off x="3651" y="3634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eaLnBrk="0" hangingPunct="0"/>
                <a:endParaRPr lang="de-CH"/>
              </a:p>
            </p:txBody>
          </p:sp>
          <p:sp>
            <p:nvSpPr>
              <p:cNvPr id="1102" name="Rectangle 76"/>
              <p:cNvSpPr>
                <a:spLocks noChangeArrowheads="1"/>
              </p:cNvSpPr>
              <p:nvPr/>
            </p:nvSpPr>
            <p:spPr bwMode="auto">
              <a:xfrm>
                <a:off x="3674" y="3498"/>
                <a:ext cx="22" cy="272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eaLnBrk="0" hangingPunct="0"/>
                <a:endParaRPr lang="de-CH"/>
              </a:p>
            </p:txBody>
          </p:sp>
          <p:sp>
            <p:nvSpPr>
              <p:cNvPr id="1103" name="Rectangle 77"/>
              <p:cNvSpPr>
                <a:spLocks noChangeArrowheads="1"/>
              </p:cNvSpPr>
              <p:nvPr/>
            </p:nvSpPr>
            <p:spPr bwMode="auto">
              <a:xfrm>
                <a:off x="3696" y="3634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eaLnBrk="0" hangingPunct="0"/>
                <a:endParaRPr lang="de-CH"/>
              </a:p>
            </p:txBody>
          </p:sp>
          <p:sp>
            <p:nvSpPr>
              <p:cNvPr id="1104" name="Rectangle 78"/>
              <p:cNvSpPr>
                <a:spLocks noChangeArrowheads="1"/>
              </p:cNvSpPr>
              <p:nvPr/>
            </p:nvSpPr>
            <p:spPr bwMode="auto">
              <a:xfrm>
                <a:off x="3719" y="3634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eaLnBrk="0" hangingPunct="0"/>
                <a:endParaRPr lang="de-CH"/>
              </a:p>
            </p:txBody>
          </p:sp>
          <p:sp>
            <p:nvSpPr>
              <p:cNvPr id="1105" name="Rectangle 79"/>
              <p:cNvSpPr>
                <a:spLocks noChangeArrowheads="1"/>
              </p:cNvSpPr>
              <p:nvPr/>
            </p:nvSpPr>
            <p:spPr bwMode="auto">
              <a:xfrm>
                <a:off x="3742" y="3634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eaLnBrk="0" hangingPunct="0"/>
                <a:endParaRPr lang="de-CH"/>
              </a:p>
            </p:txBody>
          </p:sp>
          <p:sp>
            <p:nvSpPr>
              <p:cNvPr id="1106" name="Rectangle 80"/>
              <p:cNvSpPr>
                <a:spLocks noChangeArrowheads="1"/>
              </p:cNvSpPr>
              <p:nvPr/>
            </p:nvSpPr>
            <p:spPr bwMode="auto">
              <a:xfrm>
                <a:off x="3764" y="3634"/>
                <a:ext cx="23" cy="136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eaLnBrk="0" hangingPunct="0"/>
                <a:endParaRPr lang="de-CH"/>
              </a:p>
            </p:txBody>
          </p:sp>
          <p:sp>
            <p:nvSpPr>
              <p:cNvPr id="1107" name="Rectangle 81"/>
              <p:cNvSpPr>
                <a:spLocks noChangeArrowheads="1"/>
              </p:cNvSpPr>
              <p:nvPr/>
            </p:nvSpPr>
            <p:spPr bwMode="auto">
              <a:xfrm>
                <a:off x="3787" y="3543"/>
                <a:ext cx="23" cy="227"/>
              </a:xfrm>
              <a:prstGeom prst="rect">
                <a:avLst/>
              </a:prstGeom>
              <a:solidFill>
                <a:schemeClr val="bg2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eaLnBrk="0" hangingPunct="0"/>
                <a:endParaRPr lang="de-CH"/>
              </a:p>
            </p:txBody>
          </p:sp>
        </p:grpSp>
        <p:graphicFrame>
          <p:nvGraphicFramePr>
            <p:cNvPr id="1027" name="Object 3"/>
            <p:cNvGraphicFramePr>
              <a:graphicFrameLocks noChangeAspect="1"/>
            </p:cNvGraphicFramePr>
            <p:nvPr/>
          </p:nvGraphicFramePr>
          <p:xfrm>
            <a:off x="5111750" y="4833938"/>
            <a:ext cx="349250" cy="3952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85403" name="Equation" r:id="rId7" imgW="190440" imgH="215640" progId="Equation.3">
                    <p:embed/>
                  </p:oleObj>
                </mc:Choice>
                <mc:Fallback>
                  <p:oleObj name="Equation" r:id="rId7" imgW="190440" imgH="2156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111750" y="4833938"/>
                          <a:ext cx="349250" cy="39528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pic>
        <p:nvPicPr>
          <p:cNvPr id="1036" name="Picture 25" descr="obj14__0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 rot="-1019039">
            <a:off x="3644900" y="1530350"/>
            <a:ext cx="2376488" cy="2508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6" name="Rectangle 42"/>
          <p:cNvSpPr>
            <a:spLocks noChangeArrowheads="1"/>
          </p:cNvSpPr>
          <p:nvPr/>
        </p:nvSpPr>
        <p:spPr bwMode="auto">
          <a:xfrm rot="-6419039">
            <a:off x="4877594" y="3150394"/>
            <a:ext cx="519113" cy="492125"/>
          </a:xfrm>
          <a:prstGeom prst="rect">
            <a:avLst/>
          </a:prstGeom>
          <a:noFill/>
          <a:ln w="25400" cap="sq">
            <a:solidFill>
              <a:srgbClr val="FFFF00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>
              <a:solidFill>
                <a:srgbClr val="FFFF00"/>
              </a:solidFill>
            </a:endParaRPr>
          </a:p>
        </p:txBody>
      </p:sp>
      <p:grpSp>
        <p:nvGrpSpPr>
          <p:cNvPr id="6" name="Group 107"/>
          <p:cNvGrpSpPr>
            <a:grpSpLocks/>
          </p:cNvGrpSpPr>
          <p:nvPr/>
        </p:nvGrpSpPr>
        <p:grpSpPr bwMode="auto">
          <a:xfrm rot="-1019039">
            <a:off x="4005263" y="2078038"/>
            <a:ext cx="1560512" cy="1771650"/>
            <a:chOff x="5087938" y="2849563"/>
            <a:chExt cx="1333500" cy="1511678"/>
          </a:xfrm>
        </p:grpSpPr>
        <p:grpSp>
          <p:nvGrpSpPr>
            <p:cNvPr id="7" name="Group 35"/>
            <p:cNvGrpSpPr>
              <a:grpSpLocks/>
            </p:cNvGrpSpPr>
            <p:nvPr/>
          </p:nvGrpSpPr>
          <p:grpSpPr bwMode="auto">
            <a:xfrm rot="-5400000">
              <a:off x="6348413" y="3101975"/>
              <a:ext cx="73025" cy="73025"/>
              <a:chOff x="1292" y="2205"/>
              <a:chExt cx="46" cy="46"/>
            </a:xfrm>
          </p:grpSpPr>
          <p:sp>
            <p:nvSpPr>
              <p:cNvPr id="1091" name="Line 36"/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92" name="Line 37"/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8" name="Group 101"/>
            <p:cNvGrpSpPr>
              <a:grpSpLocks/>
            </p:cNvGrpSpPr>
            <p:nvPr/>
          </p:nvGrpSpPr>
          <p:grpSpPr bwMode="auto">
            <a:xfrm>
              <a:off x="5087938" y="2849563"/>
              <a:ext cx="1320665" cy="1511678"/>
              <a:chOff x="5087938" y="2849563"/>
              <a:chExt cx="1320665" cy="1511678"/>
            </a:xfrm>
          </p:grpSpPr>
          <p:grpSp>
            <p:nvGrpSpPr>
              <p:cNvPr id="9" name="Group 26"/>
              <p:cNvGrpSpPr>
                <a:grpSpLocks/>
              </p:cNvGrpSpPr>
              <p:nvPr/>
            </p:nvGrpSpPr>
            <p:grpSpPr bwMode="auto">
              <a:xfrm rot="-5400000">
                <a:off x="5124450" y="4000500"/>
                <a:ext cx="73025" cy="73025"/>
                <a:chOff x="1292" y="2205"/>
                <a:chExt cx="46" cy="46"/>
              </a:xfrm>
            </p:grpSpPr>
            <p:sp>
              <p:nvSpPr>
                <p:cNvPr id="1089" name="Line 27"/>
                <p:cNvSpPr>
                  <a:spLocks noChangeShapeType="1"/>
                </p:cNvSpPr>
                <p:nvPr/>
              </p:nvSpPr>
              <p:spPr bwMode="auto">
                <a:xfrm>
                  <a:off x="1292" y="2205"/>
                  <a:ext cx="46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90" name="Line 28"/>
                <p:cNvSpPr>
                  <a:spLocks noChangeShapeType="1"/>
                </p:cNvSpPr>
                <p:nvPr/>
              </p:nvSpPr>
              <p:spPr bwMode="auto">
                <a:xfrm flipH="1">
                  <a:off x="1293" y="2205"/>
                  <a:ext cx="45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11" name="Group 29"/>
              <p:cNvGrpSpPr>
                <a:grpSpLocks/>
              </p:cNvGrpSpPr>
              <p:nvPr/>
            </p:nvGrpSpPr>
            <p:grpSpPr bwMode="auto">
              <a:xfrm rot="-5400000">
                <a:off x="5411788" y="3713163"/>
                <a:ext cx="73025" cy="73025"/>
                <a:chOff x="1292" y="2205"/>
                <a:chExt cx="46" cy="46"/>
              </a:xfrm>
            </p:grpSpPr>
            <p:sp>
              <p:nvSpPr>
                <p:cNvPr id="1087" name="Line 30"/>
                <p:cNvSpPr>
                  <a:spLocks noChangeShapeType="1"/>
                </p:cNvSpPr>
                <p:nvPr/>
              </p:nvSpPr>
              <p:spPr bwMode="auto">
                <a:xfrm>
                  <a:off x="1292" y="2205"/>
                  <a:ext cx="46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88" name="Line 31"/>
                <p:cNvSpPr>
                  <a:spLocks noChangeShapeType="1"/>
                </p:cNvSpPr>
                <p:nvPr/>
              </p:nvSpPr>
              <p:spPr bwMode="auto">
                <a:xfrm flipH="1">
                  <a:off x="1293" y="2205"/>
                  <a:ext cx="45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12" name="Group 32"/>
              <p:cNvGrpSpPr>
                <a:grpSpLocks/>
              </p:cNvGrpSpPr>
              <p:nvPr/>
            </p:nvGrpSpPr>
            <p:grpSpPr bwMode="auto">
              <a:xfrm rot="-5400000">
                <a:off x="5986463" y="2849563"/>
                <a:ext cx="73025" cy="73025"/>
                <a:chOff x="1292" y="2205"/>
                <a:chExt cx="46" cy="46"/>
              </a:xfrm>
            </p:grpSpPr>
            <p:sp>
              <p:nvSpPr>
                <p:cNvPr id="1085" name="Line 33"/>
                <p:cNvSpPr>
                  <a:spLocks noChangeShapeType="1"/>
                </p:cNvSpPr>
                <p:nvPr/>
              </p:nvSpPr>
              <p:spPr bwMode="auto">
                <a:xfrm>
                  <a:off x="1292" y="2205"/>
                  <a:ext cx="46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86" name="Line 34"/>
                <p:cNvSpPr>
                  <a:spLocks noChangeShapeType="1"/>
                </p:cNvSpPr>
                <p:nvPr/>
              </p:nvSpPr>
              <p:spPr bwMode="auto">
                <a:xfrm flipH="1">
                  <a:off x="1293" y="2205"/>
                  <a:ext cx="45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13" name="Group 38"/>
              <p:cNvGrpSpPr>
                <a:grpSpLocks/>
              </p:cNvGrpSpPr>
              <p:nvPr/>
            </p:nvGrpSpPr>
            <p:grpSpPr bwMode="auto">
              <a:xfrm rot="-5400000">
                <a:off x="5087938" y="2957513"/>
                <a:ext cx="73025" cy="73025"/>
                <a:chOff x="1292" y="2205"/>
                <a:chExt cx="46" cy="46"/>
              </a:xfrm>
            </p:grpSpPr>
            <p:sp>
              <p:nvSpPr>
                <p:cNvPr id="1083" name="Line 39"/>
                <p:cNvSpPr>
                  <a:spLocks noChangeShapeType="1"/>
                </p:cNvSpPr>
                <p:nvPr/>
              </p:nvSpPr>
              <p:spPr bwMode="auto">
                <a:xfrm>
                  <a:off x="1292" y="2205"/>
                  <a:ext cx="46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84" name="Line 40"/>
                <p:cNvSpPr>
                  <a:spLocks noChangeShapeType="1"/>
                </p:cNvSpPr>
                <p:nvPr/>
              </p:nvSpPr>
              <p:spPr bwMode="auto">
                <a:xfrm flipH="1">
                  <a:off x="1293" y="2205"/>
                  <a:ext cx="45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14" name="Group 43"/>
              <p:cNvGrpSpPr>
                <a:grpSpLocks/>
              </p:cNvGrpSpPr>
              <p:nvPr/>
            </p:nvGrpSpPr>
            <p:grpSpPr bwMode="auto">
              <a:xfrm rot="-5400000">
                <a:off x="5916613" y="4005263"/>
                <a:ext cx="73025" cy="73025"/>
                <a:chOff x="1292" y="2205"/>
                <a:chExt cx="46" cy="46"/>
              </a:xfrm>
            </p:grpSpPr>
            <p:sp>
              <p:nvSpPr>
                <p:cNvPr id="1081" name="Line 44"/>
                <p:cNvSpPr>
                  <a:spLocks noChangeShapeType="1"/>
                </p:cNvSpPr>
                <p:nvPr/>
              </p:nvSpPr>
              <p:spPr bwMode="auto">
                <a:xfrm>
                  <a:off x="1292" y="2205"/>
                  <a:ext cx="46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82" name="Line 45"/>
                <p:cNvSpPr>
                  <a:spLocks noChangeShapeType="1"/>
                </p:cNvSpPr>
                <p:nvPr/>
              </p:nvSpPr>
              <p:spPr bwMode="auto">
                <a:xfrm flipH="1">
                  <a:off x="1293" y="2205"/>
                  <a:ext cx="45" cy="46"/>
                </a:xfrm>
                <a:prstGeom prst="line">
                  <a:avLst/>
                </a:prstGeom>
                <a:noFill/>
                <a:ln w="25400" cap="sq">
                  <a:solidFill>
                    <a:srgbClr val="FFFF00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078" name="Rectangle 88"/>
              <p:cNvSpPr>
                <a:spLocks noChangeArrowheads="1"/>
              </p:cNvSpPr>
              <p:nvPr/>
            </p:nvSpPr>
            <p:spPr bwMode="auto">
              <a:xfrm>
                <a:off x="5219834" y="4046158"/>
                <a:ext cx="361681" cy="315083"/>
              </a:xfrm>
              <a:prstGeom prst="rect">
                <a:avLst/>
              </a:prstGeom>
              <a:noFill/>
              <a:ln w="12700" cap="sq">
                <a:noFill/>
                <a:miter lim="800000"/>
                <a:headEnd type="none" w="sm" len="sm"/>
                <a:tailEnd type="none" w="sm" len="sm"/>
              </a:ln>
            </p:spPr>
            <p:txBody>
              <a:bodyPr wrap="none">
                <a:spAutoFit/>
              </a:bodyPr>
              <a:lstStyle/>
              <a:p>
                <a:pPr eaLnBrk="0" hangingPunct="0"/>
                <a:r>
                  <a:rPr lang="pl-PL">
                    <a:solidFill>
                      <a:srgbClr val="FFFF00"/>
                    </a:solidFill>
                  </a:rPr>
                  <a:t>B</a:t>
                </a:r>
                <a:r>
                  <a:rPr lang="pl-PL" baseline="-25000">
                    <a:solidFill>
                      <a:srgbClr val="FFFF00"/>
                    </a:solidFill>
                  </a:rPr>
                  <a:t>1</a:t>
                </a:r>
                <a:endParaRPr lang="en-US">
                  <a:solidFill>
                    <a:srgbClr val="FFFF00"/>
                  </a:solidFill>
                </a:endParaRPr>
              </a:p>
            </p:txBody>
          </p:sp>
          <p:sp>
            <p:nvSpPr>
              <p:cNvPr id="1079" name="Rectangle 89"/>
              <p:cNvSpPr>
                <a:spLocks noChangeArrowheads="1"/>
              </p:cNvSpPr>
              <p:nvPr/>
            </p:nvSpPr>
            <p:spPr bwMode="auto">
              <a:xfrm>
                <a:off x="6011997" y="4009647"/>
                <a:ext cx="361681" cy="315084"/>
              </a:xfrm>
              <a:prstGeom prst="rect">
                <a:avLst/>
              </a:prstGeom>
              <a:noFill/>
              <a:ln w="12700" cap="sq">
                <a:noFill/>
                <a:miter lim="800000"/>
                <a:headEnd type="none" w="sm" len="sm"/>
                <a:tailEnd type="none" w="sm" len="sm"/>
              </a:ln>
            </p:spPr>
            <p:txBody>
              <a:bodyPr wrap="none">
                <a:spAutoFit/>
              </a:bodyPr>
              <a:lstStyle/>
              <a:p>
                <a:pPr eaLnBrk="0" hangingPunct="0"/>
                <a:r>
                  <a:rPr lang="pl-PL">
                    <a:solidFill>
                      <a:srgbClr val="FFFF00"/>
                    </a:solidFill>
                  </a:rPr>
                  <a:t>B</a:t>
                </a:r>
                <a:r>
                  <a:rPr lang="pl-PL" baseline="-25000">
                    <a:solidFill>
                      <a:srgbClr val="FFFF00"/>
                    </a:solidFill>
                  </a:rPr>
                  <a:t>2</a:t>
                </a:r>
                <a:endParaRPr lang="en-US">
                  <a:solidFill>
                    <a:srgbClr val="FFFF00"/>
                  </a:solidFill>
                </a:endParaRPr>
              </a:p>
            </p:txBody>
          </p:sp>
          <p:sp>
            <p:nvSpPr>
              <p:cNvPr id="1080" name="Rectangle 90"/>
              <p:cNvSpPr>
                <a:spLocks noChangeArrowheads="1"/>
              </p:cNvSpPr>
              <p:nvPr/>
            </p:nvSpPr>
            <p:spPr bwMode="auto">
              <a:xfrm>
                <a:off x="6046922" y="2857122"/>
                <a:ext cx="361681" cy="315084"/>
              </a:xfrm>
              <a:prstGeom prst="rect">
                <a:avLst/>
              </a:prstGeom>
              <a:noFill/>
              <a:ln w="12700" cap="sq">
                <a:noFill/>
                <a:miter lim="800000"/>
                <a:headEnd type="none" w="sm" len="sm"/>
                <a:tailEnd type="none" w="sm" len="sm"/>
              </a:ln>
            </p:spPr>
            <p:txBody>
              <a:bodyPr wrap="none">
                <a:spAutoFit/>
              </a:bodyPr>
              <a:lstStyle/>
              <a:p>
                <a:pPr eaLnBrk="0" hangingPunct="0"/>
                <a:r>
                  <a:rPr lang="pl-PL">
                    <a:solidFill>
                      <a:srgbClr val="FFFF00"/>
                    </a:solidFill>
                  </a:rPr>
                  <a:t>B</a:t>
                </a:r>
                <a:r>
                  <a:rPr lang="pl-PL" baseline="-25000">
                    <a:solidFill>
                      <a:srgbClr val="FFFF00"/>
                    </a:solidFill>
                  </a:rPr>
                  <a:t>3</a:t>
                </a:r>
                <a:endParaRPr lang="en-US">
                  <a:solidFill>
                    <a:srgbClr val="FFFF00"/>
                  </a:solidFill>
                </a:endParaRPr>
              </a:p>
            </p:txBody>
          </p:sp>
        </p:grpSp>
      </p:grpSp>
      <p:pic>
        <p:nvPicPr>
          <p:cNvPr id="1039" name="Picture 5" descr="obj14__0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815975" y="1824038"/>
            <a:ext cx="2141538" cy="2028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1069975" y="2722563"/>
            <a:ext cx="442913" cy="420687"/>
          </a:xfrm>
          <a:prstGeom prst="rect">
            <a:avLst/>
          </a:prstGeom>
          <a:noFill/>
          <a:ln w="25400" cap="sq">
            <a:solidFill>
              <a:srgbClr val="FFFF00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hangingPunct="0"/>
            <a:endParaRPr lang="de-CH">
              <a:solidFill>
                <a:srgbClr val="FFFF00"/>
              </a:solidFill>
            </a:endParaRPr>
          </a:p>
        </p:txBody>
      </p:sp>
      <p:grpSp>
        <p:nvGrpSpPr>
          <p:cNvPr id="15" name="Group 100"/>
          <p:cNvGrpSpPr>
            <a:grpSpLocks/>
          </p:cNvGrpSpPr>
          <p:nvPr/>
        </p:nvGrpSpPr>
        <p:grpSpPr bwMode="auto">
          <a:xfrm>
            <a:off x="1247775" y="2016125"/>
            <a:ext cx="1612900" cy="1406525"/>
            <a:chOff x="2051050" y="2600325"/>
            <a:chExt cx="1612552" cy="1406525"/>
          </a:xfrm>
        </p:grpSpPr>
        <p:grpSp>
          <p:nvGrpSpPr>
            <p:cNvPr id="16" name="Group 7"/>
            <p:cNvGrpSpPr>
              <a:grpSpLocks/>
            </p:cNvGrpSpPr>
            <p:nvPr/>
          </p:nvGrpSpPr>
          <p:grpSpPr bwMode="auto">
            <a:xfrm>
              <a:off x="2051050" y="3500438"/>
              <a:ext cx="73025" cy="73025"/>
              <a:chOff x="1292" y="2205"/>
              <a:chExt cx="46" cy="46"/>
            </a:xfrm>
          </p:grpSpPr>
          <p:sp>
            <p:nvSpPr>
              <p:cNvPr id="1069" name="Line 8"/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70" name="Line 9"/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7" name="Group 10"/>
            <p:cNvGrpSpPr>
              <a:grpSpLocks/>
            </p:cNvGrpSpPr>
            <p:nvPr/>
          </p:nvGrpSpPr>
          <p:grpSpPr bwMode="auto">
            <a:xfrm>
              <a:off x="2087563" y="2708275"/>
              <a:ext cx="73025" cy="73025"/>
              <a:chOff x="1292" y="2205"/>
              <a:chExt cx="46" cy="46"/>
            </a:xfrm>
          </p:grpSpPr>
          <p:sp>
            <p:nvSpPr>
              <p:cNvPr id="1067" name="Line 11"/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68" name="Line 12"/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8" name="Group 13"/>
            <p:cNvGrpSpPr>
              <a:grpSpLocks/>
            </p:cNvGrpSpPr>
            <p:nvPr/>
          </p:nvGrpSpPr>
          <p:grpSpPr bwMode="auto">
            <a:xfrm>
              <a:off x="2374900" y="2995613"/>
              <a:ext cx="73025" cy="73025"/>
              <a:chOff x="1292" y="2205"/>
              <a:chExt cx="46" cy="46"/>
            </a:xfrm>
          </p:grpSpPr>
          <p:sp>
            <p:nvSpPr>
              <p:cNvPr id="1065" name="Line 14"/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66" name="Line 15"/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9" name="Group 16"/>
            <p:cNvGrpSpPr>
              <a:grpSpLocks/>
            </p:cNvGrpSpPr>
            <p:nvPr/>
          </p:nvGrpSpPr>
          <p:grpSpPr bwMode="auto">
            <a:xfrm>
              <a:off x="3238500" y="3571875"/>
              <a:ext cx="73025" cy="73025"/>
              <a:chOff x="1292" y="2205"/>
              <a:chExt cx="46" cy="46"/>
            </a:xfrm>
          </p:grpSpPr>
          <p:sp>
            <p:nvSpPr>
              <p:cNvPr id="1063" name="Line 17"/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64" name="Line 18"/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0" name="Group 19"/>
            <p:cNvGrpSpPr>
              <a:grpSpLocks/>
            </p:cNvGrpSpPr>
            <p:nvPr/>
          </p:nvGrpSpPr>
          <p:grpSpPr bwMode="auto">
            <a:xfrm>
              <a:off x="2986088" y="3933825"/>
              <a:ext cx="73025" cy="73025"/>
              <a:chOff x="1292" y="2205"/>
              <a:chExt cx="46" cy="46"/>
            </a:xfrm>
          </p:grpSpPr>
          <p:sp>
            <p:nvSpPr>
              <p:cNvPr id="1061" name="Line 20"/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62" name="Line 21"/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1" name="Group 22"/>
            <p:cNvGrpSpPr>
              <a:grpSpLocks/>
            </p:cNvGrpSpPr>
            <p:nvPr/>
          </p:nvGrpSpPr>
          <p:grpSpPr bwMode="auto">
            <a:xfrm>
              <a:off x="3130550" y="2673350"/>
              <a:ext cx="73025" cy="73025"/>
              <a:chOff x="1292" y="2205"/>
              <a:chExt cx="46" cy="46"/>
            </a:xfrm>
          </p:grpSpPr>
          <p:sp>
            <p:nvSpPr>
              <p:cNvPr id="1059" name="Line 23"/>
              <p:cNvSpPr>
                <a:spLocks noChangeShapeType="1"/>
              </p:cNvSpPr>
              <p:nvPr/>
            </p:nvSpPr>
            <p:spPr bwMode="auto">
              <a:xfrm>
                <a:off x="1292" y="2205"/>
                <a:ext cx="46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60" name="Line 24"/>
              <p:cNvSpPr>
                <a:spLocks noChangeShapeType="1"/>
              </p:cNvSpPr>
              <p:nvPr/>
            </p:nvSpPr>
            <p:spPr bwMode="auto">
              <a:xfrm flipH="1">
                <a:off x="1293" y="2205"/>
                <a:ext cx="45" cy="46"/>
              </a:xfrm>
              <a:prstGeom prst="line">
                <a:avLst/>
              </a:prstGeom>
              <a:noFill/>
              <a:ln w="25400" cap="sq">
                <a:solidFill>
                  <a:srgbClr val="FFFF00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056" name="Rectangle 91"/>
            <p:cNvSpPr>
              <a:spLocks noChangeArrowheads="1"/>
            </p:cNvSpPr>
            <p:nvPr/>
          </p:nvSpPr>
          <p:spPr bwMode="auto">
            <a:xfrm>
              <a:off x="2124075" y="2600325"/>
              <a:ext cx="423514" cy="369332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pl-PL">
                  <a:solidFill>
                    <a:srgbClr val="FFFF00"/>
                  </a:solidFill>
                </a:rPr>
                <a:t>A</a:t>
              </a:r>
              <a:r>
                <a:rPr lang="pl-PL" baseline="-25000">
                  <a:solidFill>
                    <a:srgbClr val="FFFF00"/>
                  </a:solidFill>
                </a:rPr>
                <a:t>1</a:t>
              </a:r>
              <a:endParaRPr lang="en-US">
                <a:solidFill>
                  <a:srgbClr val="FFFF00"/>
                </a:solidFill>
              </a:endParaRPr>
            </a:p>
          </p:txBody>
        </p:sp>
        <p:sp>
          <p:nvSpPr>
            <p:cNvPr id="1057" name="Rectangle 92"/>
            <p:cNvSpPr>
              <a:spLocks noChangeArrowheads="1"/>
            </p:cNvSpPr>
            <p:nvPr/>
          </p:nvSpPr>
          <p:spPr bwMode="auto">
            <a:xfrm>
              <a:off x="2051050" y="3429000"/>
              <a:ext cx="423514" cy="369332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pl-PL">
                  <a:solidFill>
                    <a:srgbClr val="FFFF00"/>
                  </a:solidFill>
                </a:rPr>
                <a:t>A</a:t>
              </a:r>
              <a:r>
                <a:rPr lang="pl-PL" baseline="-25000">
                  <a:solidFill>
                    <a:srgbClr val="FFFF00"/>
                  </a:solidFill>
                </a:rPr>
                <a:t>2</a:t>
              </a:r>
              <a:endParaRPr lang="en-US">
                <a:solidFill>
                  <a:srgbClr val="FFFF00"/>
                </a:solidFill>
              </a:endParaRPr>
            </a:p>
          </p:txBody>
        </p:sp>
        <p:sp>
          <p:nvSpPr>
            <p:cNvPr id="1058" name="Rectangle 93"/>
            <p:cNvSpPr>
              <a:spLocks noChangeArrowheads="1"/>
            </p:cNvSpPr>
            <p:nvPr/>
          </p:nvSpPr>
          <p:spPr bwMode="auto">
            <a:xfrm>
              <a:off x="3240088" y="3500438"/>
              <a:ext cx="423514" cy="369332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pl-PL">
                  <a:solidFill>
                    <a:srgbClr val="FFFF00"/>
                  </a:solidFill>
                </a:rPr>
                <a:t>A</a:t>
              </a:r>
              <a:r>
                <a:rPr lang="pl-PL" baseline="-25000">
                  <a:solidFill>
                    <a:srgbClr val="FFFF00"/>
                  </a:solidFill>
                </a:rPr>
                <a:t>3</a:t>
              </a:r>
              <a:endParaRPr lang="en-US">
                <a:solidFill>
                  <a:srgbClr val="FFFF00"/>
                </a:solidFill>
              </a:endParaRPr>
            </a:p>
          </p:txBody>
        </p:sp>
      </p:grpSp>
      <p:graphicFrame>
        <p:nvGraphicFramePr>
          <p:cNvPr id="99" name="Object 5"/>
          <p:cNvGraphicFramePr>
            <a:graphicFrameLocks noChangeAspect="1"/>
          </p:cNvGraphicFramePr>
          <p:nvPr/>
        </p:nvGraphicFramePr>
        <p:xfrm>
          <a:off x="2738438" y="5508625"/>
          <a:ext cx="1449387" cy="36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5404" name="Equation" r:id="rId11" imgW="863280" imgH="215640" progId="Equation.3">
                  <p:embed/>
                </p:oleObj>
              </mc:Choice>
              <mc:Fallback>
                <p:oleObj name="Equation" r:id="rId11" imgW="86328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38438" y="5508625"/>
                        <a:ext cx="1449387" cy="3619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0" name="Line 96"/>
          <p:cNvSpPr>
            <a:spLocks noChangeShapeType="1"/>
          </p:cNvSpPr>
          <p:nvPr/>
        </p:nvSpPr>
        <p:spPr bwMode="auto">
          <a:xfrm>
            <a:off x="1504950" y="2954338"/>
            <a:ext cx="3395663" cy="511175"/>
          </a:xfrm>
          <a:prstGeom prst="line">
            <a:avLst/>
          </a:prstGeom>
          <a:noFill/>
          <a:ln w="19050" cap="sq">
            <a:solidFill>
              <a:srgbClr val="FFFF00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0" name="Line 46"/>
          <p:cNvSpPr>
            <a:spLocks noChangeShapeType="1"/>
          </p:cNvSpPr>
          <p:nvPr/>
        </p:nvSpPr>
        <p:spPr bwMode="auto">
          <a:xfrm>
            <a:off x="1284288" y="3205163"/>
            <a:ext cx="36512" cy="1260475"/>
          </a:xfrm>
          <a:prstGeom prst="line">
            <a:avLst/>
          </a:prstGeom>
          <a:noFill/>
          <a:ln w="25400" cap="sq">
            <a:solidFill>
              <a:srgbClr val="FFFF00"/>
            </a:solidFill>
            <a:round/>
            <a:headEnd type="none" w="sm" len="sm"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13" name="Line 46"/>
          <p:cNvSpPr>
            <a:spLocks noChangeShapeType="1"/>
          </p:cNvSpPr>
          <p:nvPr/>
        </p:nvSpPr>
        <p:spPr bwMode="auto">
          <a:xfrm>
            <a:off x="5265738" y="3684588"/>
            <a:ext cx="182562" cy="895350"/>
          </a:xfrm>
          <a:prstGeom prst="line">
            <a:avLst/>
          </a:prstGeom>
          <a:noFill/>
          <a:ln w="25400" cap="sq">
            <a:solidFill>
              <a:srgbClr val="FFFF00"/>
            </a:solidFill>
            <a:round/>
            <a:headEnd type="none" w="sm" len="sm"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17" name="Text Box 26"/>
          <p:cNvSpPr txBox="1">
            <a:spLocks noChangeArrowheads="1"/>
          </p:cNvSpPr>
          <p:nvPr/>
        </p:nvSpPr>
        <p:spPr bwMode="auto">
          <a:xfrm>
            <a:off x="6288088" y="1019175"/>
            <a:ext cx="3505200" cy="106362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lIns="90000" tIns="46800" rIns="90000" bIns="46800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100" b="1" dirty="0"/>
              <a:t>1. Find a set of   </a:t>
            </a:r>
            <a:br>
              <a:rPr lang="en-US" sz="2100" b="1" dirty="0"/>
            </a:br>
            <a:r>
              <a:rPr lang="en-US" sz="2100" b="1" dirty="0"/>
              <a:t>    distinctive key-</a:t>
            </a:r>
            <a:br>
              <a:rPr lang="en-US" sz="2100" b="1" dirty="0"/>
            </a:br>
            <a:r>
              <a:rPr lang="en-US" sz="2100" b="1" dirty="0"/>
              <a:t>    points </a:t>
            </a:r>
            <a:endParaRPr lang="en-US" b="1" dirty="0"/>
          </a:p>
        </p:txBody>
      </p:sp>
      <p:sp>
        <p:nvSpPr>
          <p:cNvPr id="118" name="Text Box 26"/>
          <p:cNvSpPr txBox="1">
            <a:spLocks noChangeArrowheads="1"/>
          </p:cNvSpPr>
          <p:nvPr/>
        </p:nvSpPr>
        <p:spPr bwMode="auto">
          <a:xfrm>
            <a:off x="6288088" y="3387725"/>
            <a:ext cx="2782887" cy="107170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lIns="90000" tIns="46800" rIns="90000" bIns="46800">
            <a:spAutoFit/>
          </a:bodyPr>
          <a:lstStyle/>
          <a:p>
            <a:pPr eaLnBrk="0" hangingPunct="0">
              <a:spcBef>
                <a:spcPts val="0"/>
              </a:spcBef>
            </a:pPr>
            <a:r>
              <a:rPr lang="en-US" sz="2100" b="1" dirty="0"/>
              <a:t>3. </a:t>
            </a:r>
            <a:r>
              <a:rPr lang="en-US" sz="2100" b="1" dirty="0" smtClean="0"/>
              <a:t>Normalize for    </a:t>
            </a:r>
            <a:br>
              <a:rPr lang="en-US" sz="2100" b="1" dirty="0" smtClean="0"/>
            </a:br>
            <a:r>
              <a:rPr lang="en-US" sz="2100" b="1" dirty="0" smtClean="0"/>
              <a:t>    </a:t>
            </a:r>
            <a:r>
              <a:rPr lang="en-US" sz="2100" b="1" i="1" u="sng" dirty="0" smtClean="0"/>
              <a:t>scale</a:t>
            </a:r>
            <a:r>
              <a:rPr lang="en-US" sz="2100" b="1" dirty="0" smtClean="0"/>
              <a:t> and                                 </a:t>
            </a:r>
          </a:p>
          <a:p>
            <a:pPr eaLnBrk="0" hangingPunct="0">
              <a:spcBef>
                <a:spcPts val="0"/>
              </a:spcBef>
            </a:pPr>
            <a:r>
              <a:rPr lang="en-US" sz="2100" b="1" dirty="0" smtClean="0"/>
              <a:t>    </a:t>
            </a:r>
            <a:r>
              <a:rPr lang="en-US" sz="2100" b="1" i="1" u="sng" dirty="0" smtClean="0"/>
              <a:t>orientation  </a:t>
            </a:r>
            <a:endParaRPr lang="en-US" b="1" i="1" u="sng" dirty="0"/>
          </a:p>
        </p:txBody>
      </p:sp>
      <p:sp>
        <p:nvSpPr>
          <p:cNvPr id="119" name="Text Box 26"/>
          <p:cNvSpPr txBox="1">
            <a:spLocks noChangeArrowheads="1"/>
          </p:cNvSpPr>
          <p:nvPr/>
        </p:nvSpPr>
        <p:spPr bwMode="auto">
          <a:xfrm>
            <a:off x="6288088" y="2182813"/>
            <a:ext cx="3111500" cy="106362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lIns="90000" tIns="46800" rIns="90000" bIns="46800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100" b="1"/>
              <a:t>2. Define a region </a:t>
            </a:r>
            <a:br>
              <a:rPr lang="en-US" sz="2100" b="1"/>
            </a:br>
            <a:r>
              <a:rPr lang="en-US" sz="2100" b="1"/>
              <a:t>    around each </a:t>
            </a:r>
            <a:br>
              <a:rPr lang="en-US" sz="2100" b="1"/>
            </a:br>
            <a:r>
              <a:rPr lang="en-US" sz="2100" b="1"/>
              <a:t>    keypoint   </a:t>
            </a:r>
            <a:endParaRPr lang="en-US" b="1"/>
          </a:p>
        </p:txBody>
      </p:sp>
      <p:sp>
        <p:nvSpPr>
          <p:cNvPr id="120" name="Text Box 26"/>
          <p:cNvSpPr txBox="1">
            <a:spLocks noChangeArrowheads="1"/>
          </p:cNvSpPr>
          <p:nvPr/>
        </p:nvSpPr>
        <p:spPr bwMode="auto">
          <a:xfrm>
            <a:off x="6288088" y="4560888"/>
            <a:ext cx="3001962" cy="106362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lIns="90000" tIns="46800" rIns="90000" bIns="46800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100" b="1"/>
              <a:t>4. Compute a local </a:t>
            </a:r>
            <a:br>
              <a:rPr lang="en-US" sz="2100" b="1"/>
            </a:br>
            <a:r>
              <a:rPr lang="en-US" sz="2100" b="1"/>
              <a:t>    descriptor from the </a:t>
            </a:r>
            <a:br>
              <a:rPr lang="en-US" sz="2100" b="1"/>
            </a:br>
            <a:r>
              <a:rPr lang="en-US" sz="2100" b="1"/>
              <a:t>    normalized region</a:t>
            </a:r>
            <a:endParaRPr lang="en-US" b="1"/>
          </a:p>
        </p:txBody>
      </p:sp>
      <p:sp>
        <p:nvSpPr>
          <p:cNvPr id="121" name="Text Box 26"/>
          <p:cNvSpPr txBox="1">
            <a:spLocks noChangeArrowheads="1"/>
          </p:cNvSpPr>
          <p:nvPr/>
        </p:nvSpPr>
        <p:spPr bwMode="auto">
          <a:xfrm>
            <a:off x="6288088" y="5791200"/>
            <a:ext cx="3001962" cy="741363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lIns="90000" tIns="46800" rIns="90000" bIns="46800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100" b="1"/>
              <a:t>5. Match local </a:t>
            </a:r>
            <a:br>
              <a:rPr lang="en-US" sz="2100" b="1"/>
            </a:br>
            <a:r>
              <a:rPr lang="en-US" sz="2100" b="1"/>
              <a:t>    descriptors</a:t>
            </a:r>
            <a:endParaRPr lang="en-US" b="1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05FBD64-75B6-4164-AE5C-6E36A5D81E0D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42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512478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Descriptors for local matching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Image patch (plain intensities or gradient-based features)</a:t>
            </a:r>
            <a:endParaRPr lang="en-US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743200"/>
            <a:ext cx="7980356" cy="3542083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2743200" y="2373868"/>
            <a:ext cx="4711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Example of patch-based matching for stereo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05FBD64-75B6-4164-AE5C-6E36A5D81E0D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43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631063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eaLnBrk="1" hangingPunct="1"/>
            <a:r>
              <a:rPr lang="en-US" sz="3200" dirty="0" smtClean="0"/>
              <a:t>Local descriptors for matching different views</a:t>
            </a:r>
            <a:endParaRPr lang="de-CH" sz="3200" dirty="0" smtClean="0"/>
          </a:p>
        </p:txBody>
      </p:sp>
      <p:sp>
        <p:nvSpPr>
          <p:cNvPr id="43011" name="Content Placeholder 2"/>
          <p:cNvSpPr>
            <a:spLocks noGrp="1"/>
          </p:cNvSpPr>
          <p:nvPr>
            <p:ph idx="1"/>
          </p:nvPr>
        </p:nvSpPr>
        <p:spPr>
          <a:xfrm>
            <a:off x="457200" y="1341437"/>
            <a:ext cx="8229600" cy="5135563"/>
          </a:xfrm>
        </p:spPr>
        <p:txBody>
          <a:bodyPr>
            <a:normAutofit/>
          </a:bodyPr>
          <a:lstStyle/>
          <a:p>
            <a:pPr eaLnBrk="1" hangingPunct="1">
              <a:buFont typeface="Arial" pitchFamily="34" charset="0"/>
              <a:buChar char="•"/>
              <a:defRPr/>
            </a:pPr>
            <a:r>
              <a:rPr lang="en-US" sz="2600" dirty="0" smtClean="0"/>
              <a:t>The ideal descriptor should be</a:t>
            </a:r>
          </a:p>
          <a:p>
            <a:pPr lvl="1" eaLnBrk="1" hangingPunct="1">
              <a:buFont typeface="Arial" pitchFamily="34" charset="0"/>
              <a:buChar char="–"/>
              <a:defRPr/>
            </a:pPr>
            <a:r>
              <a:rPr lang="en-US" sz="2600" dirty="0" smtClean="0"/>
              <a:t>Robust to expected deformation</a:t>
            </a:r>
          </a:p>
          <a:p>
            <a:pPr lvl="1" eaLnBrk="1" hangingPunct="1">
              <a:buFont typeface="Arial" pitchFamily="34" charset="0"/>
              <a:buChar char="–"/>
              <a:defRPr/>
            </a:pPr>
            <a:r>
              <a:rPr lang="en-US" sz="2600" dirty="0" smtClean="0"/>
              <a:t>Distinctive</a:t>
            </a:r>
          </a:p>
          <a:p>
            <a:pPr lvl="1" eaLnBrk="1" hangingPunct="1">
              <a:buFont typeface="Arial" pitchFamily="34" charset="0"/>
              <a:buChar char="–"/>
              <a:defRPr/>
            </a:pPr>
            <a:r>
              <a:rPr lang="en-US" sz="2600" dirty="0" smtClean="0"/>
              <a:t>Compact</a:t>
            </a:r>
          </a:p>
          <a:p>
            <a:pPr lvl="1" eaLnBrk="1" hangingPunct="1">
              <a:buFont typeface="Arial" pitchFamily="34" charset="0"/>
              <a:buChar char="–"/>
              <a:defRPr/>
            </a:pPr>
            <a:r>
              <a:rPr lang="en-US" sz="2600" dirty="0" smtClean="0"/>
              <a:t>Efficient to compute</a:t>
            </a:r>
          </a:p>
          <a:p>
            <a:pPr lvl="1" eaLnBrk="1" hangingPunct="1">
              <a:buFont typeface="Arial" pitchFamily="34" charset="0"/>
              <a:buChar char="–"/>
              <a:defRPr/>
            </a:pPr>
            <a:endParaRPr lang="en-US" sz="2600" dirty="0" smtClean="0"/>
          </a:p>
          <a:p>
            <a:pPr eaLnBrk="1" hangingPunct="1">
              <a:buFont typeface="Arial" pitchFamily="34" charset="0"/>
              <a:buChar char="•"/>
              <a:defRPr/>
            </a:pPr>
            <a:r>
              <a:rPr lang="en-US" sz="2600" dirty="0" smtClean="0"/>
              <a:t>Most available descriptors focus on edge/gradient information</a:t>
            </a:r>
          </a:p>
          <a:p>
            <a:pPr lvl="1" eaLnBrk="1" hangingPunct="1">
              <a:buFont typeface="Arial" pitchFamily="34" charset="0"/>
              <a:buChar char="–"/>
              <a:defRPr/>
            </a:pPr>
            <a:r>
              <a:rPr lang="en-US" sz="2600" dirty="0" smtClean="0"/>
              <a:t>Capture texture information</a:t>
            </a:r>
          </a:p>
          <a:p>
            <a:pPr lvl="1" eaLnBrk="1" hangingPunct="1">
              <a:buFont typeface="Arial" pitchFamily="34" charset="0"/>
              <a:buChar char="–"/>
              <a:defRPr/>
            </a:pPr>
            <a:r>
              <a:rPr lang="en-US" sz="2600" dirty="0" smtClean="0"/>
              <a:t>Color rarely used</a:t>
            </a:r>
            <a:endParaRPr lang="de-CH" sz="2600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05FBD64-75B6-4164-AE5C-6E36A5D81E0D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44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805144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smtClean="0"/>
              <a:t>Local Descriptors: SIFT Descriptor</a:t>
            </a:r>
            <a:endParaRPr lang="en-US" smtClean="0"/>
          </a:p>
        </p:txBody>
      </p:sp>
      <p:pic>
        <p:nvPicPr>
          <p:cNvPr id="61443" name="Picture 5"/>
          <p:cNvPicPr>
            <a:picLocks noChangeAspect="1" noChangeArrowheads="1"/>
          </p:cNvPicPr>
          <p:nvPr/>
        </p:nvPicPr>
        <p:blipFill>
          <a:blip r:embed="rId3" cstate="print"/>
          <a:srcRect l="55711" t="31006" r="13577" b="31004"/>
          <a:stretch>
            <a:fillRect/>
          </a:stretch>
        </p:blipFill>
        <p:spPr bwMode="auto">
          <a:xfrm>
            <a:off x="684213" y="1700213"/>
            <a:ext cx="3744912" cy="28321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</p:pic>
      <p:pic>
        <p:nvPicPr>
          <p:cNvPr id="61444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87900" y="2312988"/>
            <a:ext cx="4038600" cy="1763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1445" name="Text Box 7"/>
          <p:cNvSpPr txBox="1">
            <a:spLocks noChangeArrowheads="1"/>
          </p:cNvSpPr>
          <p:nvPr/>
        </p:nvSpPr>
        <p:spPr bwMode="auto">
          <a:xfrm>
            <a:off x="611188" y="6345238"/>
            <a:ext cx="32004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/>
              <a:t>[Lowe, ICCV 1999]</a:t>
            </a:r>
          </a:p>
        </p:txBody>
      </p:sp>
      <p:sp>
        <p:nvSpPr>
          <p:cNvPr id="61446" name="Rectangle 8"/>
          <p:cNvSpPr>
            <a:spLocks noChangeArrowheads="1"/>
          </p:cNvSpPr>
          <p:nvPr/>
        </p:nvSpPr>
        <p:spPr bwMode="auto">
          <a:xfrm rot="-730108">
            <a:off x="2987675" y="3284538"/>
            <a:ext cx="182563" cy="182562"/>
          </a:xfrm>
          <a:prstGeom prst="rect">
            <a:avLst/>
          </a:prstGeom>
          <a:noFill/>
          <a:ln w="28575" cap="sq">
            <a:solidFill>
              <a:srgbClr val="00FF00"/>
            </a:solidFill>
            <a:miter lim="800000"/>
            <a:headEnd type="none" w="sm" len="sm"/>
            <a:tailEnd type="none" w="sm" len="sm"/>
          </a:ln>
        </p:spPr>
        <p:txBody>
          <a:bodyPr lIns="90000" tIns="46800" rIns="90000" bIns="46800" anchor="ctr">
            <a:spAutoFit/>
          </a:bodyPr>
          <a:lstStyle/>
          <a:p>
            <a:pPr eaLnBrk="0" hangingPunct="0"/>
            <a:endParaRPr lang="de-DE" sz="2100" b="1">
              <a:solidFill>
                <a:schemeClr val="bg2"/>
              </a:solidFill>
            </a:endParaRPr>
          </a:p>
        </p:txBody>
      </p:sp>
      <p:sp>
        <p:nvSpPr>
          <p:cNvPr id="61447" name="Line 9"/>
          <p:cNvSpPr>
            <a:spLocks noChangeShapeType="1"/>
          </p:cNvSpPr>
          <p:nvPr/>
        </p:nvSpPr>
        <p:spPr bwMode="auto">
          <a:xfrm>
            <a:off x="3024188" y="3500438"/>
            <a:ext cx="1835150" cy="288925"/>
          </a:xfrm>
          <a:prstGeom prst="line">
            <a:avLst/>
          </a:prstGeom>
          <a:noFill/>
          <a:ln w="38100" cap="sq">
            <a:solidFill>
              <a:srgbClr val="00FF00"/>
            </a:solidFill>
            <a:round/>
            <a:headEnd type="none" w="sm" len="sm"/>
            <a:tailEnd type="none" w="sm" len="sm"/>
          </a:ln>
        </p:spPr>
        <p:txBody>
          <a:bodyPr wrap="none"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61448" name="Line 10"/>
          <p:cNvSpPr>
            <a:spLocks noChangeShapeType="1"/>
          </p:cNvSpPr>
          <p:nvPr/>
        </p:nvSpPr>
        <p:spPr bwMode="auto">
          <a:xfrm flipV="1">
            <a:off x="2951163" y="2457450"/>
            <a:ext cx="1944687" cy="827088"/>
          </a:xfrm>
          <a:prstGeom prst="line">
            <a:avLst/>
          </a:prstGeom>
          <a:noFill/>
          <a:ln w="38100" cap="sq">
            <a:solidFill>
              <a:srgbClr val="00FF00"/>
            </a:solidFill>
            <a:round/>
            <a:headEnd type="none" w="sm" len="sm"/>
            <a:tailEnd type="none" w="sm" len="sm"/>
          </a:ln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316425" name="Text Box 11"/>
          <p:cNvSpPr txBox="1">
            <a:spLocks noChangeArrowheads="1"/>
          </p:cNvSpPr>
          <p:nvPr/>
        </p:nvSpPr>
        <p:spPr bwMode="auto">
          <a:xfrm>
            <a:off x="4645025" y="4414838"/>
            <a:ext cx="4198938" cy="218757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lIns="90000" tIns="46800" rIns="90000" bIns="46800">
            <a:spAutoFit/>
          </a:bodyPr>
          <a:lstStyle/>
          <a:p>
            <a:pPr eaLnBrk="0" hangingPunct="0">
              <a:spcBef>
                <a:spcPts val="600"/>
              </a:spcBef>
              <a:defRPr/>
            </a:pPr>
            <a:r>
              <a:rPr lang="en-US" sz="2100" b="1" kern="0" dirty="0">
                <a:latin typeface="Arial" pitchFamily="34" charset="0"/>
              </a:rPr>
              <a:t>Histogram of oriented gradients</a:t>
            </a:r>
          </a:p>
          <a:p>
            <a:pPr eaLnBrk="0" hangingPunct="0">
              <a:spcBef>
                <a:spcPts val="600"/>
              </a:spcBef>
              <a:buFont typeface="Arial" pitchFamily="34" charset="0"/>
              <a:buChar char="•"/>
              <a:defRPr/>
            </a:pPr>
            <a:r>
              <a:rPr lang="en-US" sz="2100" b="1" dirty="0">
                <a:latin typeface="Arial" pitchFamily="34" charset="0"/>
              </a:rPr>
              <a:t>  Captures important texture </a:t>
            </a:r>
            <a:br>
              <a:rPr lang="en-US" sz="2100" b="1" dirty="0">
                <a:latin typeface="Arial" pitchFamily="34" charset="0"/>
              </a:rPr>
            </a:br>
            <a:r>
              <a:rPr lang="en-US" sz="2100" b="1" dirty="0">
                <a:latin typeface="Arial" pitchFamily="34" charset="0"/>
              </a:rPr>
              <a:t>   information</a:t>
            </a:r>
          </a:p>
          <a:p>
            <a:pPr eaLnBrk="0" hangingPunct="0">
              <a:spcBef>
                <a:spcPts val="600"/>
              </a:spcBef>
              <a:buFont typeface="Arial" pitchFamily="34" charset="0"/>
              <a:buChar char="•"/>
              <a:defRPr/>
            </a:pPr>
            <a:r>
              <a:rPr lang="en-US" sz="2100" b="1" kern="0" dirty="0">
                <a:latin typeface="Arial" pitchFamily="34" charset="0"/>
              </a:rPr>
              <a:t>  Robust to small translations /</a:t>
            </a:r>
            <a:br>
              <a:rPr lang="en-US" sz="2100" b="1" kern="0" dirty="0">
                <a:latin typeface="Arial" pitchFamily="34" charset="0"/>
              </a:rPr>
            </a:br>
            <a:r>
              <a:rPr lang="en-US" sz="2100" b="1" kern="0" dirty="0">
                <a:latin typeface="Arial" pitchFamily="34" charset="0"/>
              </a:rPr>
              <a:t>   affine deformations</a:t>
            </a:r>
          </a:p>
        </p:txBody>
      </p:sp>
      <p:sp>
        <p:nvSpPr>
          <p:cNvPr id="61450" name="Footer Placeholder 4"/>
          <p:cNvSpPr txBox="1">
            <a:spLocks noGrp="1"/>
          </p:cNvSpPr>
          <p:nvPr/>
        </p:nvSpPr>
        <p:spPr bwMode="auto">
          <a:xfrm>
            <a:off x="2376488" y="6553200"/>
            <a:ext cx="4572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 eaLnBrk="0" hangingPunct="0"/>
            <a:r>
              <a:rPr lang="de-DE" sz="1200">
                <a:solidFill>
                  <a:schemeClr val="bg2"/>
                </a:solidFill>
              </a:rPr>
              <a:t>K. Grauman, B. Leibe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05FBD64-75B6-4164-AE5C-6E36A5D81E0D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45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490564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4"/>
          <p:cNvSpPr txBox="1">
            <a:spLocks noChangeArrowheads="1"/>
          </p:cNvSpPr>
          <p:nvPr/>
        </p:nvSpPr>
        <p:spPr bwMode="auto">
          <a:xfrm>
            <a:off x="685800" y="1371600"/>
            <a:ext cx="845820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285750" indent="-285750">
              <a:spcBef>
                <a:spcPct val="20000"/>
              </a:spcBef>
              <a:buFontTx/>
              <a:buChar char="•"/>
            </a:pPr>
            <a:r>
              <a:rPr lang="en-US" sz="2200" dirty="0" smtClean="0">
                <a:latin typeface="Calibri" charset="0"/>
              </a:rPr>
              <a:t>Take 8x8 </a:t>
            </a:r>
            <a:r>
              <a:rPr lang="en-US" sz="2200" dirty="0">
                <a:latin typeface="Calibri" charset="0"/>
              </a:rPr>
              <a:t>square window around detected feature</a:t>
            </a:r>
          </a:p>
          <a:p>
            <a:pPr marL="285750" indent="-285750">
              <a:spcBef>
                <a:spcPct val="20000"/>
              </a:spcBef>
              <a:buFontTx/>
              <a:buChar char="•"/>
            </a:pPr>
            <a:r>
              <a:rPr lang="en-US" sz="2200" dirty="0">
                <a:latin typeface="Calibri" charset="0"/>
              </a:rPr>
              <a:t>Compute</a:t>
            </a:r>
            <a:r>
              <a:rPr lang="en-US" sz="2200" dirty="0" smtClean="0">
                <a:latin typeface="Calibri" charset="0"/>
              </a:rPr>
              <a:t> gradient orientation for </a:t>
            </a:r>
            <a:r>
              <a:rPr lang="en-US" sz="2200" dirty="0">
                <a:latin typeface="Calibri" charset="0"/>
              </a:rPr>
              <a:t>each pixel</a:t>
            </a:r>
          </a:p>
          <a:p>
            <a:pPr marL="285750" indent="-285750">
              <a:spcBef>
                <a:spcPct val="20000"/>
              </a:spcBef>
              <a:buFontTx/>
              <a:buChar char="•"/>
            </a:pPr>
            <a:r>
              <a:rPr lang="en-US" sz="2200" dirty="0">
                <a:latin typeface="Calibri" charset="0"/>
              </a:rPr>
              <a:t>Throw out weak edges (threshold gradient magnitude)</a:t>
            </a:r>
          </a:p>
          <a:p>
            <a:pPr marL="285750" indent="-285750">
              <a:spcBef>
                <a:spcPct val="20000"/>
              </a:spcBef>
              <a:buFontTx/>
              <a:buChar char="•"/>
            </a:pPr>
            <a:r>
              <a:rPr lang="en-US" sz="2200" dirty="0">
                <a:latin typeface="Calibri" charset="0"/>
              </a:rPr>
              <a:t>Create histogram of surviving edge orientations</a:t>
            </a:r>
          </a:p>
        </p:txBody>
      </p:sp>
      <p:sp>
        <p:nvSpPr>
          <p:cNvPr id="8397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0066FF"/>
                </a:solidFill>
              </a:rPr>
              <a:t>S</a:t>
            </a:r>
            <a:r>
              <a:rPr lang="en-US"/>
              <a:t>cale </a:t>
            </a:r>
            <a:r>
              <a:rPr lang="en-US">
                <a:solidFill>
                  <a:srgbClr val="0066FF"/>
                </a:solidFill>
              </a:rPr>
              <a:t>I</a:t>
            </a:r>
            <a:r>
              <a:rPr lang="en-US"/>
              <a:t>nvariant </a:t>
            </a:r>
            <a:r>
              <a:rPr lang="en-US">
                <a:solidFill>
                  <a:srgbClr val="0066FF"/>
                </a:solidFill>
              </a:rPr>
              <a:t>F</a:t>
            </a:r>
            <a:r>
              <a:rPr lang="en-US"/>
              <a:t>eature </a:t>
            </a:r>
            <a:r>
              <a:rPr lang="en-US">
                <a:solidFill>
                  <a:srgbClr val="0066FF"/>
                </a:solidFill>
              </a:rPr>
              <a:t>T</a:t>
            </a:r>
            <a:r>
              <a:rPr lang="en-US"/>
              <a:t>ransform</a:t>
            </a:r>
          </a:p>
        </p:txBody>
      </p:sp>
      <p:sp>
        <p:nvSpPr>
          <p:cNvPr id="83972" name="Rectangle 14"/>
          <p:cNvSpPr>
            <a:spLocks noChangeArrowheads="1"/>
          </p:cNvSpPr>
          <p:nvPr/>
        </p:nvSpPr>
        <p:spPr bwMode="auto">
          <a:xfrm>
            <a:off x="6473825" y="6550025"/>
            <a:ext cx="2670175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400">
                <a:latin typeface="Calibri" charset="0"/>
              </a:rPr>
              <a:t>Adapted from slide by David Lowe</a:t>
            </a:r>
          </a:p>
        </p:txBody>
      </p:sp>
      <p:pic>
        <p:nvPicPr>
          <p:cNvPr id="83973" name="Picture 4" descr="descrip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73213" y="3116263"/>
            <a:ext cx="6580187" cy="3132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3974" name="Rectangle 11"/>
          <p:cNvSpPr>
            <a:spLocks noChangeArrowheads="1"/>
          </p:cNvSpPr>
          <p:nvPr/>
        </p:nvSpPr>
        <p:spPr bwMode="auto">
          <a:xfrm>
            <a:off x="5562600" y="3116263"/>
            <a:ext cx="2590800" cy="3132137"/>
          </a:xfrm>
          <a:prstGeom prst="rect">
            <a:avLst/>
          </a:pr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>
              <a:latin typeface="Calibri" charset="0"/>
            </a:endParaRPr>
          </a:p>
        </p:txBody>
      </p:sp>
      <p:grpSp>
        <p:nvGrpSpPr>
          <p:cNvPr id="2" name="Group 26"/>
          <p:cNvGrpSpPr>
            <a:grpSpLocks/>
          </p:cNvGrpSpPr>
          <p:nvPr/>
        </p:nvGrpSpPr>
        <p:grpSpPr bwMode="auto">
          <a:xfrm>
            <a:off x="5715000" y="3268663"/>
            <a:ext cx="2362200" cy="1300162"/>
            <a:chOff x="5715000" y="4343400"/>
            <a:chExt cx="2362200" cy="1299865"/>
          </a:xfrm>
        </p:grpSpPr>
        <p:cxnSp>
          <p:nvCxnSpPr>
            <p:cNvPr id="83987" name="Straight Arrow Connector 13"/>
            <p:cNvCxnSpPr>
              <a:cxnSpLocks noChangeShapeType="1"/>
            </p:cNvCxnSpPr>
            <p:nvPr/>
          </p:nvCxnSpPr>
          <p:spPr bwMode="auto">
            <a:xfrm>
              <a:off x="5791200" y="5256212"/>
              <a:ext cx="2133600" cy="158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arrow" w="med" len="med"/>
            </a:ln>
          </p:spPr>
        </p:cxnSp>
        <p:sp>
          <p:nvSpPr>
            <p:cNvPr id="83988" name="Rectangle 20"/>
            <p:cNvSpPr>
              <a:spLocks noChangeArrowheads="1"/>
            </p:cNvSpPr>
            <p:nvPr/>
          </p:nvSpPr>
          <p:spPr bwMode="auto">
            <a:xfrm>
              <a:off x="5791200" y="4343400"/>
              <a:ext cx="228600" cy="912812"/>
            </a:xfrm>
            <a:prstGeom prst="rect">
              <a:avLst/>
            </a:prstGeom>
            <a:solidFill>
              <a:srgbClr val="FFC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latin typeface="Calibri" charset="0"/>
              </a:endParaRPr>
            </a:p>
          </p:txBody>
        </p:sp>
        <p:sp>
          <p:nvSpPr>
            <p:cNvPr id="83989" name="Rectangle 15"/>
            <p:cNvSpPr>
              <a:spLocks noChangeArrowheads="1"/>
            </p:cNvSpPr>
            <p:nvPr/>
          </p:nvSpPr>
          <p:spPr bwMode="auto">
            <a:xfrm>
              <a:off x="6019800" y="4800600"/>
              <a:ext cx="228600" cy="455612"/>
            </a:xfrm>
            <a:prstGeom prst="rect">
              <a:avLst/>
            </a:prstGeom>
            <a:solidFill>
              <a:srgbClr val="FFC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latin typeface="Calibri" charset="0"/>
              </a:endParaRPr>
            </a:p>
          </p:txBody>
        </p:sp>
        <p:sp>
          <p:nvSpPr>
            <p:cNvPr id="83990" name="Rectangle 16"/>
            <p:cNvSpPr>
              <a:spLocks noChangeArrowheads="1"/>
            </p:cNvSpPr>
            <p:nvPr/>
          </p:nvSpPr>
          <p:spPr bwMode="auto">
            <a:xfrm>
              <a:off x="6248400" y="4953000"/>
              <a:ext cx="228600" cy="303212"/>
            </a:xfrm>
            <a:prstGeom prst="rect">
              <a:avLst/>
            </a:prstGeom>
            <a:solidFill>
              <a:srgbClr val="FFC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latin typeface="Calibri" charset="0"/>
              </a:endParaRPr>
            </a:p>
          </p:txBody>
        </p:sp>
        <p:sp>
          <p:nvSpPr>
            <p:cNvPr id="83991" name="Rectangle 17"/>
            <p:cNvSpPr>
              <a:spLocks noChangeArrowheads="1"/>
            </p:cNvSpPr>
            <p:nvPr/>
          </p:nvSpPr>
          <p:spPr bwMode="auto">
            <a:xfrm>
              <a:off x="6477000" y="5177134"/>
              <a:ext cx="228600" cy="79077"/>
            </a:xfrm>
            <a:prstGeom prst="rect">
              <a:avLst/>
            </a:prstGeom>
            <a:solidFill>
              <a:srgbClr val="FFC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latin typeface="Calibri" charset="0"/>
              </a:endParaRPr>
            </a:p>
          </p:txBody>
        </p:sp>
        <p:sp>
          <p:nvSpPr>
            <p:cNvPr id="83992" name="Rectangle 18"/>
            <p:cNvSpPr>
              <a:spLocks noChangeArrowheads="1"/>
            </p:cNvSpPr>
            <p:nvPr/>
          </p:nvSpPr>
          <p:spPr bwMode="auto">
            <a:xfrm>
              <a:off x="6705600" y="4953000"/>
              <a:ext cx="228600" cy="303212"/>
            </a:xfrm>
            <a:prstGeom prst="rect">
              <a:avLst/>
            </a:prstGeom>
            <a:solidFill>
              <a:srgbClr val="FFC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latin typeface="Calibri" charset="0"/>
              </a:endParaRPr>
            </a:p>
          </p:txBody>
        </p:sp>
        <p:sp>
          <p:nvSpPr>
            <p:cNvPr id="83993" name="Rectangle 19"/>
            <p:cNvSpPr>
              <a:spLocks noChangeArrowheads="1"/>
            </p:cNvSpPr>
            <p:nvPr/>
          </p:nvSpPr>
          <p:spPr bwMode="auto">
            <a:xfrm>
              <a:off x="6934200" y="5177134"/>
              <a:ext cx="228600" cy="79078"/>
            </a:xfrm>
            <a:prstGeom prst="rect">
              <a:avLst/>
            </a:prstGeom>
            <a:solidFill>
              <a:srgbClr val="FFC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latin typeface="Calibri" charset="0"/>
              </a:endParaRPr>
            </a:p>
          </p:txBody>
        </p:sp>
        <p:sp>
          <p:nvSpPr>
            <p:cNvPr id="83994" name="Rectangle 20"/>
            <p:cNvSpPr>
              <a:spLocks noChangeArrowheads="1"/>
            </p:cNvSpPr>
            <p:nvPr/>
          </p:nvSpPr>
          <p:spPr bwMode="auto">
            <a:xfrm>
              <a:off x="7162800" y="4953000"/>
              <a:ext cx="228600" cy="303212"/>
            </a:xfrm>
            <a:prstGeom prst="rect">
              <a:avLst/>
            </a:prstGeom>
            <a:solidFill>
              <a:srgbClr val="FFC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latin typeface="Calibri" charset="0"/>
              </a:endParaRPr>
            </a:p>
          </p:txBody>
        </p:sp>
        <p:sp>
          <p:nvSpPr>
            <p:cNvPr id="83995" name="Rectangle 21"/>
            <p:cNvSpPr>
              <a:spLocks noChangeArrowheads="1"/>
            </p:cNvSpPr>
            <p:nvPr/>
          </p:nvSpPr>
          <p:spPr bwMode="auto">
            <a:xfrm>
              <a:off x="7391400" y="4953000"/>
              <a:ext cx="228600" cy="304800"/>
            </a:xfrm>
            <a:prstGeom prst="rect">
              <a:avLst/>
            </a:prstGeom>
            <a:solidFill>
              <a:srgbClr val="FFC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latin typeface="Calibri" charset="0"/>
              </a:endParaRPr>
            </a:p>
          </p:txBody>
        </p:sp>
        <p:sp>
          <p:nvSpPr>
            <p:cNvPr id="83996" name="TextBox 23"/>
            <p:cNvSpPr txBox="1">
              <a:spLocks noChangeArrowheads="1"/>
            </p:cNvSpPr>
            <p:nvPr/>
          </p:nvSpPr>
          <p:spPr bwMode="auto">
            <a:xfrm>
              <a:off x="5715000" y="5181408"/>
              <a:ext cx="457200" cy="46185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/>
                <a:t>0</a:t>
              </a:r>
            </a:p>
          </p:txBody>
        </p:sp>
        <p:sp>
          <p:nvSpPr>
            <p:cNvPr id="83997" name="TextBox 24"/>
            <p:cNvSpPr txBox="1">
              <a:spLocks noChangeArrowheads="1"/>
            </p:cNvSpPr>
            <p:nvPr/>
          </p:nvSpPr>
          <p:spPr bwMode="auto">
            <a:xfrm>
              <a:off x="7239000" y="5176647"/>
              <a:ext cx="838200" cy="4618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>
                  <a:sym typeface="Symbol" charset="2"/>
                </a:rPr>
                <a:t>2</a:t>
              </a:r>
              <a:r>
                <a:rPr lang="el-GR">
                  <a:sym typeface="Symbol" charset="2"/>
                </a:rPr>
                <a:t></a:t>
              </a:r>
              <a:endParaRPr lang="en-US"/>
            </a:p>
          </p:txBody>
        </p:sp>
      </p:grpSp>
      <p:sp>
        <p:nvSpPr>
          <p:cNvPr id="83976" name="Rectangle 8"/>
          <p:cNvSpPr>
            <a:spLocks noChangeArrowheads="1"/>
          </p:cNvSpPr>
          <p:nvPr/>
        </p:nvSpPr>
        <p:spPr bwMode="auto">
          <a:xfrm>
            <a:off x="5921375" y="4498975"/>
            <a:ext cx="185102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angle histogram</a:t>
            </a:r>
          </a:p>
        </p:txBody>
      </p:sp>
      <p:grpSp>
        <p:nvGrpSpPr>
          <p:cNvPr id="3" name="Group 46"/>
          <p:cNvGrpSpPr>
            <a:grpSpLocks/>
          </p:cNvGrpSpPr>
          <p:nvPr/>
        </p:nvGrpSpPr>
        <p:grpSpPr bwMode="auto">
          <a:xfrm>
            <a:off x="6324600" y="5173663"/>
            <a:ext cx="1219200" cy="762000"/>
            <a:chOff x="6324600" y="4953000"/>
            <a:chExt cx="1219200" cy="762000"/>
          </a:xfrm>
        </p:grpSpPr>
        <p:cxnSp>
          <p:nvCxnSpPr>
            <p:cNvPr id="83978" name="Straight Arrow Connector 31"/>
            <p:cNvCxnSpPr>
              <a:cxnSpLocks noChangeShapeType="1"/>
            </p:cNvCxnSpPr>
            <p:nvPr/>
          </p:nvCxnSpPr>
          <p:spPr bwMode="auto">
            <a:xfrm>
              <a:off x="6705600" y="5334000"/>
              <a:ext cx="838200" cy="1588"/>
            </a:xfrm>
            <a:prstGeom prst="straightConnector1">
              <a:avLst/>
            </a:prstGeom>
            <a:noFill/>
            <a:ln w="28575">
              <a:solidFill>
                <a:srgbClr val="002060"/>
              </a:solidFill>
              <a:round/>
              <a:headEnd/>
              <a:tailEnd type="arrow" w="med" len="med"/>
            </a:ln>
          </p:spPr>
        </p:cxnSp>
        <p:cxnSp>
          <p:nvCxnSpPr>
            <p:cNvPr id="83979" name="Straight Arrow Connector 33"/>
            <p:cNvCxnSpPr>
              <a:cxnSpLocks noChangeShapeType="1"/>
            </p:cNvCxnSpPr>
            <p:nvPr/>
          </p:nvCxnSpPr>
          <p:spPr bwMode="auto">
            <a:xfrm rot="5400000" flipH="1" flipV="1">
              <a:off x="6705600" y="4953000"/>
              <a:ext cx="381000" cy="381000"/>
            </a:xfrm>
            <a:prstGeom prst="straightConnector1">
              <a:avLst/>
            </a:prstGeom>
            <a:noFill/>
            <a:ln w="28575">
              <a:solidFill>
                <a:srgbClr val="002060"/>
              </a:solidFill>
              <a:round/>
              <a:headEnd/>
              <a:tailEnd type="arrow" w="med" len="med"/>
            </a:ln>
          </p:spPr>
        </p:cxnSp>
        <p:cxnSp>
          <p:nvCxnSpPr>
            <p:cNvPr id="83980" name="Straight Arrow Connector 35"/>
            <p:cNvCxnSpPr>
              <a:cxnSpLocks noChangeShapeType="1"/>
            </p:cNvCxnSpPr>
            <p:nvPr/>
          </p:nvCxnSpPr>
          <p:spPr bwMode="auto">
            <a:xfrm rot="5400000" flipH="1" flipV="1">
              <a:off x="6514306" y="5144294"/>
              <a:ext cx="382588" cy="1588"/>
            </a:xfrm>
            <a:prstGeom prst="straightConnector1">
              <a:avLst/>
            </a:prstGeom>
            <a:noFill/>
            <a:ln w="28575">
              <a:solidFill>
                <a:srgbClr val="002060"/>
              </a:solidFill>
              <a:round/>
              <a:headEnd/>
              <a:tailEnd type="arrow" w="med" len="med"/>
            </a:ln>
          </p:spPr>
        </p:cxnSp>
        <p:cxnSp>
          <p:nvCxnSpPr>
            <p:cNvPr id="83981" name="Straight Arrow Connector 37"/>
            <p:cNvCxnSpPr>
              <a:cxnSpLocks noChangeShapeType="1"/>
            </p:cNvCxnSpPr>
            <p:nvPr/>
          </p:nvCxnSpPr>
          <p:spPr bwMode="auto">
            <a:xfrm rot="16200000" flipV="1">
              <a:off x="6550024" y="5181600"/>
              <a:ext cx="154782" cy="154782"/>
            </a:xfrm>
            <a:prstGeom prst="straightConnector1">
              <a:avLst/>
            </a:prstGeom>
            <a:noFill/>
            <a:ln w="28575">
              <a:solidFill>
                <a:srgbClr val="002060"/>
              </a:solidFill>
              <a:round/>
              <a:headEnd/>
              <a:tailEnd type="arrow" w="med" len="med"/>
            </a:ln>
          </p:spPr>
        </p:cxnSp>
        <p:cxnSp>
          <p:nvCxnSpPr>
            <p:cNvPr id="83982" name="Straight Arrow Connector 39"/>
            <p:cNvCxnSpPr>
              <a:cxnSpLocks noChangeShapeType="1"/>
            </p:cNvCxnSpPr>
            <p:nvPr/>
          </p:nvCxnSpPr>
          <p:spPr bwMode="auto">
            <a:xfrm rot="10800000">
              <a:off x="6324600" y="5336382"/>
              <a:ext cx="380206" cy="1588"/>
            </a:xfrm>
            <a:prstGeom prst="straightConnector1">
              <a:avLst/>
            </a:prstGeom>
            <a:noFill/>
            <a:ln w="28575">
              <a:solidFill>
                <a:srgbClr val="002060"/>
              </a:solidFill>
              <a:round/>
              <a:headEnd/>
              <a:tailEnd type="arrow" w="med" len="med"/>
            </a:ln>
          </p:spPr>
        </p:cxnSp>
        <p:cxnSp>
          <p:nvCxnSpPr>
            <p:cNvPr id="83983" name="Straight Arrow Connector 42"/>
            <p:cNvCxnSpPr>
              <a:cxnSpLocks noChangeShapeType="1"/>
            </p:cNvCxnSpPr>
            <p:nvPr/>
          </p:nvCxnSpPr>
          <p:spPr bwMode="auto">
            <a:xfrm rot="5400000">
              <a:off x="6553200" y="5331618"/>
              <a:ext cx="154782" cy="154782"/>
            </a:xfrm>
            <a:prstGeom prst="straightConnector1">
              <a:avLst/>
            </a:prstGeom>
            <a:noFill/>
            <a:ln w="28575">
              <a:solidFill>
                <a:srgbClr val="002060"/>
              </a:solidFill>
              <a:round/>
              <a:headEnd/>
              <a:tailEnd type="arrow" w="med" len="med"/>
            </a:ln>
          </p:spPr>
        </p:cxnSp>
        <p:cxnSp>
          <p:nvCxnSpPr>
            <p:cNvPr id="83984" name="Straight Arrow Connector 43"/>
            <p:cNvCxnSpPr>
              <a:cxnSpLocks noChangeShapeType="1"/>
            </p:cNvCxnSpPr>
            <p:nvPr/>
          </p:nvCxnSpPr>
          <p:spPr bwMode="auto">
            <a:xfrm rot="16200000" flipH="1">
              <a:off x="6515100" y="5522912"/>
              <a:ext cx="382588" cy="1588"/>
            </a:xfrm>
            <a:prstGeom prst="straightConnector1">
              <a:avLst/>
            </a:prstGeom>
            <a:noFill/>
            <a:ln w="28575">
              <a:solidFill>
                <a:srgbClr val="002060"/>
              </a:solidFill>
              <a:round/>
              <a:headEnd/>
              <a:tailEnd type="arrow" w="med" len="med"/>
            </a:ln>
          </p:spPr>
        </p:cxnSp>
        <p:cxnSp>
          <p:nvCxnSpPr>
            <p:cNvPr id="83985" name="Straight Arrow Connector 44"/>
            <p:cNvCxnSpPr>
              <a:cxnSpLocks noChangeShapeType="1"/>
            </p:cNvCxnSpPr>
            <p:nvPr/>
          </p:nvCxnSpPr>
          <p:spPr bwMode="auto">
            <a:xfrm rot="16200000" flipH="1">
              <a:off x="6701632" y="5337969"/>
              <a:ext cx="312737" cy="304800"/>
            </a:xfrm>
            <a:prstGeom prst="straightConnector1">
              <a:avLst/>
            </a:prstGeom>
            <a:noFill/>
            <a:ln w="28575">
              <a:solidFill>
                <a:srgbClr val="002060"/>
              </a:solidFill>
              <a:round/>
              <a:headEnd/>
              <a:tailEnd type="arrow" w="med" len="med"/>
            </a:ln>
          </p:spPr>
        </p:cxnSp>
        <p:sp>
          <p:nvSpPr>
            <p:cNvPr id="83986" name="Oval 27"/>
            <p:cNvSpPr>
              <a:spLocks noChangeArrowheads="1"/>
            </p:cNvSpPr>
            <p:nvPr/>
          </p:nvSpPr>
          <p:spPr bwMode="auto">
            <a:xfrm>
              <a:off x="6657976" y="5286376"/>
              <a:ext cx="76200" cy="76200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latin typeface="Calibri" charset="0"/>
              </a:endParaRPr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05FBD64-75B6-4164-AE5C-6E36A5D81E0D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46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26461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SIFT </a:t>
            </a:r>
            <a:r>
              <a:rPr lang="en-US" dirty="0" smtClean="0"/>
              <a:t>descriptor </a:t>
            </a:r>
            <a:endParaRPr lang="en-US" dirty="0"/>
          </a:p>
        </p:txBody>
      </p:sp>
      <p:pic>
        <p:nvPicPr>
          <p:cNvPr id="84995" name="Picture 4" descr="descrip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71600" y="2971800"/>
            <a:ext cx="6580188" cy="3132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4996" name="Rectangle 4"/>
          <p:cNvSpPr txBox="1">
            <a:spLocks noChangeArrowheads="1"/>
          </p:cNvSpPr>
          <p:nvPr/>
        </p:nvSpPr>
        <p:spPr bwMode="auto">
          <a:xfrm>
            <a:off x="685800" y="977969"/>
            <a:ext cx="8337518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285750" indent="-285750">
              <a:spcBef>
                <a:spcPct val="20000"/>
              </a:spcBef>
              <a:buFontTx/>
              <a:buChar char="•"/>
            </a:pPr>
            <a:r>
              <a:rPr lang="en-US" sz="2200" dirty="0" smtClean="0">
                <a:latin typeface="Calibri" charset="0"/>
              </a:rPr>
              <a:t>A slightly more complex version that performs better:</a:t>
            </a:r>
          </a:p>
          <a:p>
            <a:pPr marL="742950" lvl="1" indent="-285750">
              <a:spcBef>
                <a:spcPct val="20000"/>
              </a:spcBef>
              <a:buFontTx/>
              <a:buChar char="•"/>
            </a:pPr>
            <a:r>
              <a:rPr lang="en-US" sz="2200" dirty="0" smtClean="0">
                <a:latin typeface="Calibri" charset="0"/>
              </a:rPr>
              <a:t>Divide </a:t>
            </a:r>
            <a:r>
              <a:rPr lang="en-US" sz="2200" dirty="0">
                <a:latin typeface="Calibri" charset="0"/>
              </a:rPr>
              <a:t>the </a:t>
            </a:r>
            <a:r>
              <a:rPr lang="en-US" sz="2200" dirty="0" smtClean="0">
                <a:latin typeface="Calibri" charset="0"/>
              </a:rPr>
              <a:t>8x8 </a:t>
            </a:r>
            <a:r>
              <a:rPr lang="en-US" sz="2200" dirty="0">
                <a:latin typeface="Calibri" charset="0"/>
              </a:rPr>
              <a:t>window into a </a:t>
            </a:r>
            <a:r>
              <a:rPr lang="en-US" sz="2200" dirty="0" smtClean="0">
                <a:latin typeface="Calibri" charset="0"/>
              </a:rPr>
              <a:t>2x2 </a:t>
            </a:r>
            <a:r>
              <a:rPr lang="en-US" sz="2200" dirty="0">
                <a:latin typeface="Calibri" charset="0"/>
              </a:rPr>
              <a:t>grid of cells </a:t>
            </a:r>
            <a:endParaRPr lang="en-US" sz="2200" dirty="0" smtClean="0">
              <a:latin typeface="Calibri" charset="0"/>
            </a:endParaRPr>
          </a:p>
          <a:p>
            <a:pPr marL="742950" lvl="1" indent="-285750">
              <a:spcBef>
                <a:spcPct val="20000"/>
              </a:spcBef>
              <a:buFontTx/>
              <a:buChar char="•"/>
            </a:pPr>
            <a:r>
              <a:rPr lang="en-US" sz="2200" dirty="0" smtClean="0">
                <a:latin typeface="Calibri" charset="0"/>
              </a:rPr>
              <a:t>Compute </a:t>
            </a:r>
            <a:r>
              <a:rPr lang="en-US" sz="2200" dirty="0">
                <a:latin typeface="Calibri" charset="0"/>
              </a:rPr>
              <a:t>an orientation histogram for each cell</a:t>
            </a:r>
          </a:p>
          <a:p>
            <a:pPr marL="742950" lvl="1" indent="-285750">
              <a:spcBef>
                <a:spcPct val="20000"/>
              </a:spcBef>
              <a:buFontTx/>
              <a:buChar char="•"/>
            </a:pPr>
            <a:r>
              <a:rPr lang="en-US" sz="2200" dirty="0">
                <a:latin typeface="Calibri" charset="0"/>
              </a:rPr>
              <a:t>4</a:t>
            </a:r>
            <a:r>
              <a:rPr lang="en-US" sz="2200" dirty="0" smtClean="0">
                <a:latin typeface="Calibri" charset="0"/>
              </a:rPr>
              <a:t> </a:t>
            </a:r>
            <a:r>
              <a:rPr lang="en-US" sz="2200" dirty="0">
                <a:latin typeface="Calibri" charset="0"/>
              </a:rPr>
              <a:t>cells * 8 orientations = </a:t>
            </a:r>
            <a:r>
              <a:rPr lang="en-US" sz="2200" dirty="0" smtClean="0">
                <a:latin typeface="Calibri" charset="0"/>
              </a:rPr>
              <a:t>32 </a:t>
            </a:r>
            <a:r>
              <a:rPr lang="en-US" sz="2200" dirty="0">
                <a:latin typeface="Calibri" charset="0"/>
              </a:rPr>
              <a:t>dimensional </a:t>
            </a:r>
            <a:r>
              <a:rPr lang="en-US" sz="2200" dirty="0" smtClean="0">
                <a:latin typeface="Calibri" charset="0"/>
              </a:rPr>
              <a:t>descriptor</a:t>
            </a:r>
          </a:p>
          <a:p>
            <a:pPr marL="285750" indent="-285750">
              <a:spcBef>
                <a:spcPct val="20000"/>
              </a:spcBef>
              <a:buFontTx/>
              <a:buChar char="•"/>
            </a:pPr>
            <a:r>
              <a:rPr lang="en-US" sz="2200" dirty="0" smtClean="0">
                <a:latin typeface="Calibri" charset="0"/>
              </a:rPr>
              <a:t>SIFT is same idea, but 4x4 grid, so 16 cells * 8 orientations = 128 dims</a:t>
            </a:r>
            <a:endParaRPr lang="en-US" sz="2200" dirty="0">
              <a:latin typeface="Calibri" charset="0"/>
            </a:endParaRPr>
          </a:p>
          <a:p>
            <a:pPr marL="742950" lvl="1" indent="-285750">
              <a:spcBef>
                <a:spcPct val="20000"/>
              </a:spcBef>
            </a:pPr>
            <a:endParaRPr lang="en-US" dirty="0">
              <a:latin typeface="Calibri" charset="0"/>
            </a:endParaRPr>
          </a:p>
          <a:p>
            <a:pPr marL="742950" lvl="1" indent="-285750">
              <a:spcBef>
                <a:spcPct val="20000"/>
              </a:spcBef>
              <a:buFontTx/>
              <a:buChar char="•"/>
            </a:pPr>
            <a:endParaRPr lang="en-US" dirty="0">
              <a:latin typeface="Calibri" charset="0"/>
            </a:endParaRPr>
          </a:p>
        </p:txBody>
      </p:sp>
      <p:sp>
        <p:nvSpPr>
          <p:cNvPr id="84997" name="Rectangle 14"/>
          <p:cNvSpPr>
            <a:spLocks noChangeArrowheads="1"/>
          </p:cNvSpPr>
          <p:nvPr/>
        </p:nvSpPr>
        <p:spPr bwMode="auto">
          <a:xfrm>
            <a:off x="6473825" y="6550025"/>
            <a:ext cx="2670175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400">
                <a:latin typeface="Calibri" charset="0"/>
              </a:rPr>
              <a:t>Adapted from slide by David Lowe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05FBD64-75B6-4164-AE5C-6E36A5D81E0D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47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66758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Details of Lowe’s SIFT algorithm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5562600"/>
          </a:xfrm>
        </p:spPr>
        <p:txBody>
          <a:bodyPr>
            <a:normAutofit fontScale="85000" lnSpcReduction="20000"/>
          </a:bodyPr>
          <a:lstStyle/>
          <a:p>
            <a:pPr>
              <a:buFont typeface="Arial" pitchFamily="34" charset="0"/>
              <a:buChar char="•"/>
              <a:defRPr/>
            </a:pPr>
            <a:r>
              <a:rPr lang="en-US" dirty="0" smtClean="0"/>
              <a:t>Run </a:t>
            </a:r>
            <a:r>
              <a:rPr lang="en-US" dirty="0" err="1" smtClean="0"/>
              <a:t>DoG</a:t>
            </a:r>
            <a:r>
              <a:rPr lang="en-US" dirty="0" smtClean="0"/>
              <a:t> detector</a:t>
            </a:r>
          </a:p>
          <a:p>
            <a:pPr lvl="1">
              <a:buFont typeface="Arial" pitchFamily="34" charset="0"/>
              <a:buChar char="–"/>
              <a:defRPr/>
            </a:pPr>
            <a:r>
              <a:rPr lang="en-US" dirty="0" smtClean="0"/>
              <a:t>Find maxima in location/scale space</a:t>
            </a:r>
          </a:p>
          <a:p>
            <a:pPr lvl="1">
              <a:buFont typeface="Arial" pitchFamily="34" charset="0"/>
              <a:buChar char="–"/>
              <a:defRPr/>
            </a:pPr>
            <a:r>
              <a:rPr lang="en-US" dirty="0" smtClean="0"/>
              <a:t>Remove edge points</a:t>
            </a:r>
          </a:p>
          <a:p>
            <a:pPr>
              <a:buFont typeface="Arial" pitchFamily="34" charset="0"/>
              <a:buChar char="•"/>
              <a:defRPr/>
            </a:pPr>
            <a:r>
              <a:rPr lang="en-US" dirty="0" smtClean="0"/>
              <a:t>Find all major orientations</a:t>
            </a:r>
          </a:p>
          <a:p>
            <a:pPr lvl="1">
              <a:buFont typeface="Arial" pitchFamily="34" charset="0"/>
              <a:buChar char="–"/>
              <a:defRPr/>
            </a:pPr>
            <a:r>
              <a:rPr lang="en-US" dirty="0" smtClean="0"/>
              <a:t>Bin orientations into 36 bin histogram</a:t>
            </a:r>
          </a:p>
          <a:p>
            <a:pPr lvl="2">
              <a:buFont typeface="Arial" pitchFamily="34" charset="0"/>
              <a:buChar char="•"/>
              <a:defRPr/>
            </a:pPr>
            <a:r>
              <a:rPr lang="en-US" dirty="0" smtClean="0"/>
              <a:t>Weight by gradient magnitude</a:t>
            </a:r>
          </a:p>
          <a:p>
            <a:pPr lvl="2">
              <a:buFont typeface="Arial" pitchFamily="34" charset="0"/>
              <a:buChar char="•"/>
              <a:defRPr/>
            </a:pPr>
            <a:r>
              <a:rPr lang="en-US" dirty="0" smtClean="0"/>
              <a:t>Weight by distance to center (Gaussian-weighted mean)</a:t>
            </a:r>
          </a:p>
          <a:p>
            <a:pPr lvl="1">
              <a:buFont typeface="Arial" pitchFamily="34" charset="0"/>
              <a:buChar char="–"/>
              <a:defRPr/>
            </a:pPr>
            <a:r>
              <a:rPr lang="en-US" dirty="0" smtClean="0"/>
              <a:t>Return orientations within 0.8 of peak</a:t>
            </a:r>
          </a:p>
          <a:p>
            <a:pPr lvl="2">
              <a:buFont typeface="Arial" pitchFamily="34" charset="0"/>
              <a:buChar char="•"/>
              <a:defRPr/>
            </a:pPr>
            <a:r>
              <a:rPr lang="en-US" dirty="0" smtClean="0"/>
              <a:t>Use parabola for better orientation fit</a:t>
            </a:r>
          </a:p>
          <a:p>
            <a:pPr>
              <a:buFont typeface="Arial" pitchFamily="34" charset="0"/>
              <a:buChar char="•"/>
              <a:defRPr/>
            </a:pPr>
            <a:r>
              <a:rPr lang="en-US" dirty="0" smtClean="0"/>
              <a:t>For each (</a:t>
            </a:r>
            <a:r>
              <a:rPr lang="en-US" dirty="0" err="1" smtClean="0"/>
              <a:t>x,y,scale,orientation</a:t>
            </a:r>
            <a:r>
              <a:rPr lang="en-US" dirty="0" smtClean="0"/>
              <a:t>), create descriptor:</a:t>
            </a:r>
          </a:p>
          <a:p>
            <a:pPr lvl="1">
              <a:buFont typeface="Arial" pitchFamily="34" charset="0"/>
              <a:buChar char="–"/>
              <a:defRPr/>
            </a:pPr>
            <a:r>
              <a:rPr lang="en-US" dirty="0" smtClean="0"/>
              <a:t>Sample 16x16 gradient mag. and rel. orientation</a:t>
            </a:r>
          </a:p>
          <a:p>
            <a:pPr lvl="1">
              <a:buFont typeface="Arial" pitchFamily="34" charset="0"/>
              <a:buChar char="–"/>
              <a:defRPr/>
            </a:pPr>
            <a:r>
              <a:rPr lang="en-US" dirty="0" smtClean="0"/>
              <a:t>Bin 4x4 samples into 4x4 histograms</a:t>
            </a:r>
          </a:p>
          <a:p>
            <a:pPr lvl="1">
              <a:buFont typeface="Arial" pitchFamily="34" charset="0"/>
              <a:buChar char="–"/>
              <a:defRPr/>
            </a:pPr>
            <a:r>
              <a:rPr lang="en-US" dirty="0" smtClean="0"/>
              <a:t>Threshold values to max of 0.2, divide by L2 norm</a:t>
            </a:r>
          </a:p>
          <a:p>
            <a:pPr lvl="1">
              <a:buFont typeface="Arial" pitchFamily="34" charset="0"/>
              <a:buChar char="–"/>
              <a:defRPr/>
            </a:pPr>
            <a:r>
              <a:rPr lang="en-US" dirty="0" smtClean="0"/>
              <a:t>Final descriptor: 4x4x8 normalized histograms </a:t>
            </a:r>
            <a:r>
              <a:rPr lang="en-US" b="1" dirty="0" smtClean="0"/>
              <a:t>(i.e. a 128-dimensional vector for each corner point!)</a:t>
            </a:r>
          </a:p>
          <a:p>
            <a:pPr>
              <a:buFont typeface="Arial" pitchFamily="34" charset="0"/>
              <a:buChar char="•"/>
              <a:defRPr/>
            </a:pPr>
            <a:endParaRPr lang="en-US" dirty="0"/>
          </a:p>
        </p:txBody>
      </p:sp>
      <p:pic>
        <p:nvPicPr>
          <p:cNvPr id="6246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62800" y="1295400"/>
            <a:ext cx="1819275" cy="695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246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162800" y="1981200"/>
            <a:ext cx="1590675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2470" name="TextBox 5"/>
          <p:cNvSpPr txBox="1">
            <a:spLocks noChangeArrowheads="1"/>
          </p:cNvSpPr>
          <p:nvPr/>
        </p:nvSpPr>
        <p:spPr bwMode="auto">
          <a:xfrm>
            <a:off x="7265988" y="6488113"/>
            <a:ext cx="1878012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Lowe IJCV 2004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05FBD64-75B6-4164-AE5C-6E36A5D81E0D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48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56467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Title 1"/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/>
          <a:lstStyle/>
          <a:p>
            <a:r>
              <a:rPr lang="en-US"/>
              <a:t>Properties of SIFT</a:t>
            </a:r>
          </a:p>
        </p:txBody>
      </p:sp>
      <p:sp>
        <p:nvSpPr>
          <p:cNvPr id="86019" name="Content Placeholder 2"/>
          <p:cNvSpPr>
            <a:spLocks noGrp="1"/>
          </p:cNvSpPr>
          <p:nvPr>
            <p:ph idx="1"/>
          </p:nvPr>
        </p:nvSpPr>
        <p:spPr>
          <a:xfrm>
            <a:off x="647700" y="1270000"/>
            <a:ext cx="7772400" cy="2819400"/>
          </a:xfrm>
        </p:spPr>
        <p:txBody>
          <a:bodyPr/>
          <a:lstStyle/>
          <a:p>
            <a:pPr>
              <a:buFontTx/>
              <a:buNone/>
            </a:pPr>
            <a:r>
              <a:rPr lang="en-US" sz="2200" dirty="0"/>
              <a:t>Extraordinarily robust matching technique</a:t>
            </a:r>
          </a:p>
          <a:p>
            <a:pPr lvl="1"/>
            <a:r>
              <a:rPr lang="en-US" sz="2000" dirty="0"/>
              <a:t>Can handle changes in viewpoint</a:t>
            </a:r>
            <a:endParaRPr lang="en-US" sz="2000" dirty="0" smtClean="0"/>
          </a:p>
          <a:p>
            <a:pPr lvl="1"/>
            <a:r>
              <a:rPr lang="en-US" sz="2000" dirty="0" smtClean="0"/>
              <a:t>Can </a:t>
            </a:r>
            <a:r>
              <a:rPr lang="en-US" sz="2000" dirty="0"/>
              <a:t>handle significant changes in illumination</a:t>
            </a:r>
            <a:endParaRPr lang="en-US" sz="2000" dirty="0" smtClean="0"/>
          </a:p>
          <a:p>
            <a:pPr lvl="1"/>
            <a:r>
              <a:rPr lang="en-US" sz="2000" dirty="0" smtClean="0"/>
              <a:t>Fast </a:t>
            </a:r>
            <a:r>
              <a:rPr lang="en-US" sz="2000" dirty="0"/>
              <a:t>and efficient—can run in real </a:t>
            </a:r>
            <a:r>
              <a:rPr lang="en-US" sz="2000" dirty="0" smtClean="0"/>
              <a:t>time</a:t>
            </a:r>
            <a:endParaRPr lang="en-US" sz="2000" dirty="0"/>
          </a:p>
        </p:txBody>
      </p:sp>
      <p:pic>
        <p:nvPicPr>
          <p:cNvPr id="86020" name="Picture 2" descr="http://www.cs.washington.edu/homes/snavely/outgoing/test/1a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" y="3487738"/>
            <a:ext cx="4495800" cy="3370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6021" name="Picture 4" descr="http://www.cs.washington.edu/homes/snavely/outgoing/test/2a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659313" y="3494088"/>
            <a:ext cx="4484687" cy="3363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05FBD64-75B6-4164-AE5C-6E36A5D81E0D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49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28294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3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18350" y="337832"/>
            <a:ext cx="1530350" cy="6035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844" name="Picture 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24700" y="1045773"/>
            <a:ext cx="1761042" cy="629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845" name="Picture 5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42163" y="1759110"/>
            <a:ext cx="1519619" cy="5888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23"/>
          <p:cNvGrpSpPr/>
          <p:nvPr/>
        </p:nvGrpSpPr>
        <p:grpSpPr>
          <a:xfrm>
            <a:off x="685800" y="393701"/>
            <a:ext cx="5359400" cy="1676400"/>
            <a:chOff x="1371600" y="457200"/>
            <a:chExt cx="6053138" cy="1928813"/>
          </a:xfrm>
        </p:grpSpPr>
        <p:pic>
          <p:nvPicPr>
            <p:cNvPr id="35842" name="Picture 4"/>
            <p:cNvPicPr>
              <a:picLocks noChangeAspect="1"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1371600" y="457200"/>
              <a:ext cx="6053138" cy="9763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5846" name="Left Brace 17"/>
            <p:cNvSpPr>
              <a:spLocks/>
            </p:cNvSpPr>
            <p:nvPr/>
          </p:nvSpPr>
          <p:spPr bwMode="auto">
            <a:xfrm rot="-5400000">
              <a:off x="5340350" y="908050"/>
              <a:ext cx="304800" cy="1536700"/>
            </a:xfrm>
            <a:prstGeom prst="leftBrace">
              <a:avLst>
                <a:gd name="adj1" fmla="val 8333"/>
                <a:gd name="adj2" fmla="val 50000"/>
              </a:avLst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charset="0"/>
              </a:endParaRPr>
            </a:p>
          </p:txBody>
        </p:sp>
        <p:pic>
          <p:nvPicPr>
            <p:cNvPr id="35847" name="Picture 20" descr="TP_tmp.emf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70500" y="1981200"/>
              <a:ext cx="457200" cy="4048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4" name="Group 42"/>
          <p:cNvGrpSpPr>
            <a:grpSpLocks/>
          </p:cNvGrpSpPr>
          <p:nvPr/>
        </p:nvGrpSpPr>
        <p:grpSpPr bwMode="auto">
          <a:xfrm>
            <a:off x="631825" y="2489200"/>
            <a:ext cx="2362200" cy="2209800"/>
            <a:chOff x="2208" y="1104"/>
            <a:chExt cx="1488" cy="1392"/>
          </a:xfrm>
        </p:grpSpPr>
        <p:sp>
          <p:nvSpPr>
            <p:cNvPr id="35859" name="Rectangle 43"/>
            <p:cNvSpPr>
              <a:spLocks noChangeArrowheads="1"/>
            </p:cNvSpPr>
            <p:nvPr/>
          </p:nvSpPr>
          <p:spPr bwMode="auto">
            <a:xfrm>
              <a:off x="2208" y="1104"/>
              <a:ext cx="1488" cy="1392"/>
            </a:xfrm>
            <a:prstGeom prst="rect">
              <a:avLst/>
            </a:prstGeom>
            <a:solidFill>
              <a:srgbClr val="C0C0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charset="0"/>
              </a:endParaRPr>
            </a:p>
          </p:txBody>
        </p:sp>
        <p:sp>
          <p:nvSpPr>
            <p:cNvPr id="35860" name="Freeform 44"/>
            <p:cNvSpPr>
              <a:spLocks/>
            </p:cNvSpPr>
            <p:nvPr/>
          </p:nvSpPr>
          <p:spPr bwMode="auto">
            <a:xfrm>
              <a:off x="2496" y="1344"/>
              <a:ext cx="1008" cy="912"/>
            </a:xfrm>
            <a:custGeom>
              <a:avLst/>
              <a:gdLst>
                <a:gd name="T0" fmla="*/ 0 w 1008"/>
                <a:gd name="T1" fmla="*/ 912 h 912"/>
                <a:gd name="T2" fmla="*/ 0 w 1008"/>
                <a:gd name="T3" fmla="*/ 0 h 912"/>
                <a:gd name="T4" fmla="*/ 1008 w 1008"/>
                <a:gd name="T5" fmla="*/ 0 h 912"/>
                <a:gd name="T6" fmla="*/ 0 60000 65536"/>
                <a:gd name="T7" fmla="*/ 0 60000 65536"/>
                <a:gd name="T8" fmla="*/ 0 60000 65536"/>
                <a:gd name="T9" fmla="*/ 0 w 1008"/>
                <a:gd name="T10" fmla="*/ 0 h 912"/>
                <a:gd name="T11" fmla="*/ 1008 w 1008"/>
                <a:gd name="T12" fmla="*/ 912 h 91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008" h="912">
                  <a:moveTo>
                    <a:pt x="0" y="912"/>
                  </a:moveTo>
                  <a:lnTo>
                    <a:pt x="0" y="0"/>
                  </a:lnTo>
                  <a:lnTo>
                    <a:pt x="1008" y="0"/>
                  </a:lnTo>
                </a:path>
              </a:pathLst>
            </a:custGeom>
            <a:noFill/>
            <a:ln w="4127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charset="0"/>
              </a:endParaRPr>
            </a:p>
          </p:txBody>
        </p:sp>
      </p:grpSp>
      <p:sp>
        <p:nvSpPr>
          <p:cNvPr id="35858" name="Rectangle 9"/>
          <p:cNvSpPr>
            <a:spLocks noChangeArrowheads="1"/>
          </p:cNvSpPr>
          <p:nvPr/>
        </p:nvSpPr>
        <p:spPr bwMode="auto">
          <a:xfrm>
            <a:off x="898525" y="3405414"/>
            <a:ext cx="485775" cy="469900"/>
          </a:xfrm>
          <a:prstGeom prst="rect">
            <a:avLst/>
          </a:prstGeom>
          <a:solidFill>
            <a:schemeClr val="accent1">
              <a:alpha val="50195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 charset="0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33800" y="4975834"/>
            <a:ext cx="2844800" cy="150116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50198" y="4838700"/>
            <a:ext cx="1711202" cy="1701800"/>
          </a:xfrm>
          <a:prstGeom prst="rect">
            <a:avLst/>
          </a:prstGeom>
        </p:spPr>
      </p:pic>
      <p:graphicFrame>
        <p:nvGraphicFramePr>
          <p:cNvPr id="345090" name="Object 2"/>
          <p:cNvGraphicFramePr>
            <a:graphicFrameLocks noChangeAspect="1"/>
          </p:cNvGraphicFramePr>
          <p:nvPr/>
        </p:nvGraphicFramePr>
        <p:xfrm>
          <a:off x="3975100" y="2832100"/>
          <a:ext cx="1970088" cy="1149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0028" name="Equation" r:id="rId12" imgW="762000" imgH="444500" progId="Equation.3">
                  <p:embed/>
                </p:oleObj>
              </mc:Choice>
              <mc:Fallback>
                <p:oleObj name="Equation" r:id="rId12" imgW="762000" imgH="4445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75100" y="2832100"/>
                        <a:ext cx="1970088" cy="11493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05FBD64-75B6-4164-AE5C-6E36A5D81E0D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395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Feature matching</a:t>
            </a:r>
          </a:p>
        </p:txBody>
      </p:sp>
      <p:sp>
        <p:nvSpPr>
          <p:cNvPr id="70659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115300" cy="4525963"/>
          </a:xfrm>
        </p:spPr>
        <p:txBody>
          <a:bodyPr/>
          <a:lstStyle/>
          <a:p>
            <a:pPr>
              <a:buFontTx/>
              <a:buNone/>
            </a:pPr>
            <a:r>
              <a:rPr lang="en-US" sz="2800" dirty="0"/>
              <a:t>Given a feature in</a:t>
            </a:r>
            <a:r>
              <a:rPr lang="en-US" sz="2800" dirty="0" smtClean="0"/>
              <a:t> image </a:t>
            </a:r>
            <a:r>
              <a:rPr lang="en-US" sz="2800" i="1" dirty="0" smtClean="0"/>
              <a:t>I</a:t>
            </a:r>
            <a:r>
              <a:rPr lang="en-US" sz="2800" dirty="0" smtClean="0"/>
              <a:t>, </a:t>
            </a:r>
            <a:r>
              <a:rPr lang="en-US" sz="2800" dirty="0"/>
              <a:t>how to find the best match in</a:t>
            </a:r>
            <a:r>
              <a:rPr lang="en-US" sz="2800" dirty="0" smtClean="0"/>
              <a:t> image </a:t>
            </a:r>
            <a:r>
              <a:rPr lang="en-US" sz="2800" i="1" dirty="0" smtClean="0"/>
              <a:t>J</a:t>
            </a:r>
            <a:r>
              <a:rPr lang="en-US" sz="2800" dirty="0" smtClean="0"/>
              <a:t>?</a:t>
            </a:r>
            <a:endParaRPr lang="en-US" sz="2800" dirty="0"/>
          </a:p>
          <a:p>
            <a:pPr marL="914400" lvl="1" indent="-457200">
              <a:buFontTx/>
              <a:buAutoNum type="arabicPeriod"/>
            </a:pPr>
            <a:r>
              <a:rPr lang="en-US" sz="2600" dirty="0"/>
              <a:t>Define distance function that compares</a:t>
            </a:r>
            <a:r>
              <a:rPr lang="en-US" sz="2600" dirty="0" smtClean="0"/>
              <a:t> a given pair of descriptors</a:t>
            </a:r>
          </a:p>
          <a:p>
            <a:pPr marL="914400" lvl="1" indent="-457200">
              <a:buFontTx/>
              <a:buAutoNum type="arabicPeriod"/>
            </a:pPr>
            <a:r>
              <a:rPr lang="en-US" sz="2600" dirty="0" smtClean="0"/>
              <a:t>For each feature in </a:t>
            </a:r>
            <a:r>
              <a:rPr lang="en-US" sz="2600" i="1" dirty="0" smtClean="0"/>
              <a:t>I</a:t>
            </a:r>
            <a:r>
              <a:rPr lang="en-US" sz="2600" dirty="0" smtClean="0"/>
              <a:t>, test </a:t>
            </a:r>
            <a:r>
              <a:rPr lang="en-US" sz="2600" dirty="0"/>
              <a:t>all the features in</a:t>
            </a:r>
            <a:r>
              <a:rPr lang="en-US" sz="2600" dirty="0" smtClean="0"/>
              <a:t> J, choosing </a:t>
            </a:r>
            <a:r>
              <a:rPr lang="en-US" sz="2600" dirty="0"/>
              <a:t>the one with </a:t>
            </a:r>
            <a:r>
              <a:rPr lang="en-US" sz="2600" dirty="0" smtClean="0"/>
              <a:t>minimum </a:t>
            </a:r>
            <a:r>
              <a:rPr lang="en-US" sz="2600" dirty="0"/>
              <a:t>distance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05FBD64-75B6-4164-AE5C-6E36A5D81E0D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50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09606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06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06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r>
              <a:rPr lang="en-US"/>
              <a:t>Feature distance</a:t>
            </a:r>
          </a:p>
        </p:txBody>
      </p:sp>
      <p:sp>
        <p:nvSpPr>
          <p:cNvPr id="71683" name="Content Placeholder 2"/>
          <p:cNvSpPr>
            <a:spLocks noGrp="1"/>
          </p:cNvSpPr>
          <p:nvPr>
            <p:ph idx="1"/>
          </p:nvPr>
        </p:nvSpPr>
        <p:spPr>
          <a:xfrm>
            <a:off x="381000" y="1295400"/>
            <a:ext cx="8686800" cy="5257800"/>
          </a:xfrm>
        </p:spPr>
        <p:txBody>
          <a:bodyPr/>
          <a:lstStyle/>
          <a:p>
            <a:pPr>
              <a:buFontTx/>
              <a:buNone/>
            </a:pPr>
            <a:r>
              <a:rPr lang="en-US" sz="2800"/>
              <a:t>How to define the difference between two features </a:t>
            </a:r>
            <a:r>
              <a:rPr lang="en-US" sz="2800" i="1"/>
              <a:t>f</a:t>
            </a:r>
            <a:r>
              <a:rPr lang="en-US" sz="2800" baseline="-25000"/>
              <a:t>1</a:t>
            </a:r>
            <a:r>
              <a:rPr lang="en-US" sz="2800"/>
              <a:t>, </a:t>
            </a:r>
            <a:r>
              <a:rPr lang="en-US" sz="2800" i="1"/>
              <a:t>f</a:t>
            </a:r>
            <a:r>
              <a:rPr lang="en-US" sz="2800" baseline="-25000"/>
              <a:t>2</a:t>
            </a:r>
            <a:r>
              <a:rPr lang="en-US" sz="2800"/>
              <a:t>?</a:t>
            </a:r>
          </a:p>
          <a:p>
            <a:pPr marL="914400" lvl="1" indent="-457200"/>
            <a:r>
              <a:rPr lang="en-US" sz="2400"/>
              <a:t>Simple approach: L</a:t>
            </a:r>
            <a:r>
              <a:rPr lang="en-US" sz="2400" baseline="-25000"/>
              <a:t>2</a:t>
            </a:r>
            <a:r>
              <a:rPr lang="en-US" sz="2400"/>
              <a:t> distance, ||f</a:t>
            </a:r>
            <a:r>
              <a:rPr lang="en-US" sz="2400" baseline="-25000"/>
              <a:t>1</a:t>
            </a:r>
            <a:r>
              <a:rPr lang="en-US" sz="2400"/>
              <a:t> - f</a:t>
            </a:r>
            <a:r>
              <a:rPr lang="en-US" sz="2400" baseline="-25000"/>
              <a:t>2</a:t>
            </a:r>
            <a:r>
              <a:rPr lang="en-US" sz="2400"/>
              <a:t> || </a:t>
            </a:r>
            <a:endParaRPr lang="en-US" sz="1600"/>
          </a:p>
          <a:p>
            <a:pPr marL="914400" lvl="1" indent="-457200"/>
            <a:r>
              <a:rPr lang="en-US" sz="2400"/>
              <a:t>can give good scores to ambiguous (incorrect) matches </a:t>
            </a:r>
          </a:p>
        </p:txBody>
      </p:sp>
      <p:pic>
        <p:nvPicPr>
          <p:cNvPr id="89092" name="Picture 2" descr="http://www.canyonstatevinyl.com/images/Picket%20Fence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4775" y="3162300"/>
            <a:ext cx="4314825" cy="3238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1685" name="Rectangle 4"/>
          <p:cNvSpPr>
            <a:spLocks noChangeArrowheads="1"/>
          </p:cNvSpPr>
          <p:nvPr/>
        </p:nvSpPr>
        <p:spPr bwMode="auto">
          <a:xfrm>
            <a:off x="1219200" y="4267200"/>
            <a:ext cx="304800" cy="304800"/>
          </a:xfrm>
          <a:prstGeom prst="rect">
            <a:avLst/>
          </a:prstGeom>
          <a:solidFill>
            <a:srgbClr val="00CC99">
              <a:alpha val="18039"/>
            </a:srgbClr>
          </a:solidFill>
          <a:ln w="28575">
            <a:solidFill>
              <a:srgbClr val="FFFF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>
              <a:latin typeface="Calibri" charset="0"/>
            </a:endParaRPr>
          </a:p>
        </p:txBody>
      </p:sp>
      <p:pic>
        <p:nvPicPr>
          <p:cNvPr id="89094" name="Picture 6" descr="http://www.canyonstatevinyl.com/images/Picket%20Fence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800600" y="3162300"/>
            <a:ext cx="4314825" cy="3238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9095" name="Rectangle 14"/>
          <p:cNvSpPr>
            <a:spLocks noChangeArrowheads="1"/>
          </p:cNvSpPr>
          <p:nvPr/>
        </p:nvSpPr>
        <p:spPr bwMode="auto">
          <a:xfrm>
            <a:off x="2239963" y="6400800"/>
            <a:ext cx="275211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000" i="1" dirty="0" smtClean="0"/>
              <a:t>I</a:t>
            </a:r>
            <a:endParaRPr lang="en-US" sz="2000" baseline="-25000" dirty="0"/>
          </a:p>
        </p:txBody>
      </p:sp>
      <p:sp>
        <p:nvSpPr>
          <p:cNvPr id="89096" name="Rectangle 8"/>
          <p:cNvSpPr>
            <a:spLocks noChangeArrowheads="1"/>
          </p:cNvSpPr>
          <p:nvPr/>
        </p:nvSpPr>
        <p:spPr bwMode="auto">
          <a:xfrm>
            <a:off x="6737350" y="6400800"/>
            <a:ext cx="339331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000" i="1" dirty="0" smtClean="0"/>
              <a:t>J</a:t>
            </a:r>
            <a:endParaRPr lang="en-US" sz="2000" baseline="-25000" dirty="0"/>
          </a:p>
        </p:txBody>
      </p:sp>
      <p:sp>
        <p:nvSpPr>
          <p:cNvPr id="71689" name="Rectangle 9"/>
          <p:cNvSpPr>
            <a:spLocks noChangeArrowheads="1"/>
          </p:cNvSpPr>
          <p:nvPr/>
        </p:nvSpPr>
        <p:spPr bwMode="auto">
          <a:xfrm>
            <a:off x="1219200" y="3543300"/>
            <a:ext cx="450850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3200">
                <a:solidFill>
                  <a:srgbClr val="FFFF00"/>
                </a:solidFill>
              </a:rPr>
              <a:t>f</a:t>
            </a:r>
            <a:r>
              <a:rPr lang="en-US" sz="3200" baseline="-25000">
                <a:solidFill>
                  <a:srgbClr val="FFFF00"/>
                </a:solidFill>
              </a:rPr>
              <a:t>1</a:t>
            </a:r>
          </a:p>
        </p:txBody>
      </p:sp>
      <p:sp>
        <p:nvSpPr>
          <p:cNvPr id="71690" name="Rectangle 10"/>
          <p:cNvSpPr>
            <a:spLocks noChangeArrowheads="1"/>
          </p:cNvSpPr>
          <p:nvPr/>
        </p:nvSpPr>
        <p:spPr bwMode="auto">
          <a:xfrm>
            <a:off x="8015288" y="4267200"/>
            <a:ext cx="304800" cy="304800"/>
          </a:xfrm>
          <a:prstGeom prst="rect">
            <a:avLst/>
          </a:prstGeom>
          <a:solidFill>
            <a:srgbClr val="00CC99">
              <a:alpha val="18039"/>
            </a:srgbClr>
          </a:solidFill>
          <a:ln w="28575">
            <a:solidFill>
              <a:srgbClr val="FFFF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>
              <a:latin typeface="Calibri" charset="0"/>
            </a:endParaRPr>
          </a:p>
        </p:txBody>
      </p:sp>
      <p:sp>
        <p:nvSpPr>
          <p:cNvPr id="71691" name="Rectangle 11"/>
          <p:cNvSpPr>
            <a:spLocks noChangeArrowheads="1"/>
          </p:cNvSpPr>
          <p:nvPr/>
        </p:nvSpPr>
        <p:spPr bwMode="auto">
          <a:xfrm>
            <a:off x="8015288" y="3543300"/>
            <a:ext cx="450850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3200">
                <a:solidFill>
                  <a:srgbClr val="FFFF00"/>
                </a:solidFill>
              </a:rPr>
              <a:t>f</a:t>
            </a:r>
            <a:r>
              <a:rPr lang="en-US" sz="3200" baseline="-25000">
                <a:solidFill>
                  <a:srgbClr val="FFFF00"/>
                </a:solidFill>
              </a:rPr>
              <a:t>2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05FBD64-75B6-4164-AE5C-6E36A5D81E0D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51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59437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6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16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16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16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16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685" grpId="0" animBg="1"/>
      <p:bldP spid="71689" grpId="0"/>
      <p:bldP spid="71690" grpId="0" animBg="1"/>
      <p:bldP spid="71691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114" name="Picture 2" descr="http://www.canyonstatevinyl.com/images/Picket%20Fence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4775" y="3162300"/>
            <a:ext cx="4314825" cy="3238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0115" name="Rectangle 6"/>
          <p:cNvSpPr>
            <a:spLocks noChangeArrowheads="1"/>
          </p:cNvSpPr>
          <p:nvPr/>
        </p:nvSpPr>
        <p:spPr bwMode="auto">
          <a:xfrm>
            <a:off x="1219200" y="4267200"/>
            <a:ext cx="304800" cy="304800"/>
          </a:xfrm>
          <a:prstGeom prst="rect">
            <a:avLst/>
          </a:prstGeom>
          <a:solidFill>
            <a:srgbClr val="00CC99">
              <a:alpha val="18039"/>
            </a:srgbClr>
          </a:solidFill>
          <a:ln w="28575">
            <a:solidFill>
              <a:srgbClr val="FFFF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>
              <a:latin typeface="Calibri" charset="0"/>
            </a:endParaRPr>
          </a:p>
        </p:txBody>
      </p:sp>
      <p:pic>
        <p:nvPicPr>
          <p:cNvPr id="90116" name="Picture 6" descr="http://www.canyonstatevinyl.com/images/Picket%20Fence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800600" y="3162300"/>
            <a:ext cx="4314825" cy="3238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0117" name="Rectangle 9"/>
          <p:cNvSpPr>
            <a:spLocks noChangeArrowheads="1"/>
          </p:cNvSpPr>
          <p:nvPr/>
        </p:nvSpPr>
        <p:spPr bwMode="auto">
          <a:xfrm>
            <a:off x="1219200" y="3543300"/>
            <a:ext cx="450850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3200">
                <a:solidFill>
                  <a:srgbClr val="FFFF00"/>
                </a:solidFill>
              </a:rPr>
              <a:t>f</a:t>
            </a:r>
            <a:r>
              <a:rPr lang="en-US" sz="3200" baseline="-25000">
                <a:solidFill>
                  <a:srgbClr val="FFFF00"/>
                </a:solidFill>
              </a:rPr>
              <a:t>1</a:t>
            </a:r>
          </a:p>
        </p:txBody>
      </p:sp>
      <p:sp>
        <p:nvSpPr>
          <p:cNvPr id="90118" name="Rectangle 11"/>
          <p:cNvSpPr>
            <a:spLocks noChangeArrowheads="1"/>
          </p:cNvSpPr>
          <p:nvPr/>
        </p:nvSpPr>
        <p:spPr bwMode="auto">
          <a:xfrm>
            <a:off x="8015288" y="4267200"/>
            <a:ext cx="304800" cy="304800"/>
          </a:xfrm>
          <a:prstGeom prst="rect">
            <a:avLst/>
          </a:prstGeom>
          <a:solidFill>
            <a:srgbClr val="00CC99">
              <a:alpha val="18039"/>
            </a:srgbClr>
          </a:solidFill>
          <a:ln w="28575">
            <a:solidFill>
              <a:srgbClr val="FFFF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>
              <a:latin typeface="Calibri" charset="0"/>
            </a:endParaRPr>
          </a:p>
        </p:txBody>
      </p:sp>
      <p:sp>
        <p:nvSpPr>
          <p:cNvPr id="90119" name="Rectangle 11"/>
          <p:cNvSpPr>
            <a:spLocks noChangeArrowheads="1"/>
          </p:cNvSpPr>
          <p:nvPr/>
        </p:nvSpPr>
        <p:spPr bwMode="auto">
          <a:xfrm>
            <a:off x="8015288" y="3543300"/>
            <a:ext cx="450850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3200">
                <a:solidFill>
                  <a:srgbClr val="FFFF00"/>
                </a:solidFill>
              </a:rPr>
              <a:t>f</a:t>
            </a:r>
            <a:r>
              <a:rPr lang="en-US" sz="3200" baseline="-25000">
                <a:solidFill>
                  <a:srgbClr val="FFFF00"/>
                </a:solidFill>
              </a:rPr>
              <a:t>2</a:t>
            </a:r>
          </a:p>
        </p:txBody>
      </p:sp>
      <p:sp>
        <p:nvSpPr>
          <p:cNvPr id="90120" name="Rectangle 13"/>
          <p:cNvSpPr>
            <a:spLocks noChangeArrowheads="1"/>
          </p:cNvSpPr>
          <p:nvPr/>
        </p:nvSpPr>
        <p:spPr bwMode="auto">
          <a:xfrm>
            <a:off x="7216775" y="4267200"/>
            <a:ext cx="304800" cy="304800"/>
          </a:xfrm>
          <a:prstGeom prst="rect">
            <a:avLst/>
          </a:prstGeom>
          <a:solidFill>
            <a:srgbClr val="00CC99">
              <a:alpha val="18039"/>
            </a:srgbClr>
          </a:solidFill>
          <a:ln w="28575">
            <a:solidFill>
              <a:srgbClr val="FFFF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>
              <a:latin typeface="Calibri" charset="0"/>
            </a:endParaRPr>
          </a:p>
        </p:txBody>
      </p:sp>
      <p:sp>
        <p:nvSpPr>
          <p:cNvPr id="90121" name="Rectangle 13"/>
          <p:cNvSpPr>
            <a:spLocks noChangeArrowheads="1"/>
          </p:cNvSpPr>
          <p:nvPr/>
        </p:nvSpPr>
        <p:spPr bwMode="auto">
          <a:xfrm>
            <a:off x="7216775" y="3543300"/>
            <a:ext cx="798513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3200">
                <a:solidFill>
                  <a:srgbClr val="FFFF00"/>
                </a:solidFill>
              </a:rPr>
              <a:t>f</a:t>
            </a:r>
            <a:r>
              <a:rPr lang="en-US" sz="3200" baseline="-25000">
                <a:solidFill>
                  <a:srgbClr val="FFFF00"/>
                </a:solidFill>
              </a:rPr>
              <a:t>2</a:t>
            </a:r>
            <a:r>
              <a:rPr lang="en-US" sz="3200" baseline="30000">
                <a:solidFill>
                  <a:srgbClr val="FFFF00"/>
                </a:solidFill>
              </a:rPr>
              <a:t>'</a:t>
            </a:r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457200" y="38100"/>
            <a:ext cx="8229600" cy="114300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en-US" sz="4400" dirty="0">
                <a:solidFill>
                  <a:srgbClr val="0000FF"/>
                </a:solidFill>
                <a:latin typeface="+mj-lt"/>
                <a:ea typeface="+mj-ea"/>
                <a:cs typeface="+mj-cs"/>
              </a:rPr>
              <a:t>Feature distance</a:t>
            </a:r>
          </a:p>
        </p:txBody>
      </p:sp>
      <p:sp>
        <p:nvSpPr>
          <p:cNvPr id="90124" name="Rectangle 14"/>
          <p:cNvSpPr>
            <a:spLocks noChangeArrowheads="1"/>
          </p:cNvSpPr>
          <p:nvPr/>
        </p:nvSpPr>
        <p:spPr bwMode="auto">
          <a:xfrm>
            <a:off x="2239963" y="6400800"/>
            <a:ext cx="275211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000" i="1" dirty="0" smtClean="0"/>
              <a:t>I</a:t>
            </a:r>
            <a:endParaRPr lang="en-US" sz="2000" baseline="-25000" dirty="0"/>
          </a:p>
        </p:txBody>
      </p:sp>
      <p:sp>
        <p:nvSpPr>
          <p:cNvPr id="90125" name="Rectangle 8"/>
          <p:cNvSpPr>
            <a:spLocks noChangeArrowheads="1"/>
          </p:cNvSpPr>
          <p:nvPr/>
        </p:nvSpPr>
        <p:spPr bwMode="auto">
          <a:xfrm>
            <a:off x="6737350" y="6400800"/>
            <a:ext cx="34925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000" i="1" dirty="0" smtClean="0"/>
              <a:t>J</a:t>
            </a:r>
            <a:endParaRPr lang="en-US" sz="2000" baseline="-25000" dirty="0"/>
          </a:p>
        </p:txBody>
      </p:sp>
      <p:sp>
        <p:nvSpPr>
          <p:cNvPr id="16" name="Content Placeholder 15"/>
          <p:cNvSpPr>
            <a:spLocks noGrp="1"/>
          </p:cNvSpPr>
          <p:nvPr>
            <p:ph idx="1"/>
          </p:nvPr>
        </p:nvSpPr>
        <p:spPr>
          <a:xfrm>
            <a:off x="457200" y="1143000"/>
            <a:ext cx="8191500" cy="4525963"/>
          </a:xfrm>
        </p:spPr>
        <p:txBody>
          <a:bodyPr/>
          <a:lstStyle/>
          <a:p>
            <a:pPr marL="400050"/>
            <a:r>
              <a:rPr lang="en-US" sz="2400" dirty="0" smtClean="0">
                <a:latin typeface="Calibri" charset="0"/>
              </a:rPr>
              <a:t>Better approach: normalize by distance to 2</a:t>
            </a:r>
            <a:r>
              <a:rPr lang="en-US" sz="2400" baseline="30000" dirty="0" smtClean="0">
                <a:latin typeface="Calibri" charset="0"/>
              </a:rPr>
              <a:t>nd</a:t>
            </a:r>
            <a:r>
              <a:rPr lang="en-US" sz="2400" dirty="0" smtClean="0">
                <a:latin typeface="Calibri" charset="0"/>
              </a:rPr>
              <a:t> best match</a:t>
            </a:r>
          </a:p>
          <a:p>
            <a:pPr marL="800100" lvl="1"/>
            <a:r>
              <a:rPr lang="en-US" sz="2400" dirty="0" smtClean="0">
                <a:latin typeface="Calibri" charset="0"/>
              </a:rPr>
              <a:t>Distance = ||f</a:t>
            </a:r>
            <a:r>
              <a:rPr lang="en-US" sz="2400" baseline="-25000" dirty="0" smtClean="0">
                <a:latin typeface="Calibri" charset="0"/>
              </a:rPr>
              <a:t>1</a:t>
            </a:r>
            <a:r>
              <a:rPr lang="en-US" sz="2400" dirty="0" smtClean="0">
                <a:latin typeface="Calibri" charset="0"/>
              </a:rPr>
              <a:t> - f</a:t>
            </a:r>
            <a:r>
              <a:rPr lang="en-US" sz="2400" baseline="-25000" dirty="0" smtClean="0">
                <a:latin typeface="Calibri" charset="0"/>
              </a:rPr>
              <a:t>2</a:t>
            </a:r>
            <a:r>
              <a:rPr lang="en-US" sz="2400" dirty="0" smtClean="0">
                <a:latin typeface="Calibri" charset="0"/>
              </a:rPr>
              <a:t> || / || f</a:t>
            </a:r>
            <a:r>
              <a:rPr lang="en-US" sz="2400" baseline="-25000" dirty="0" smtClean="0">
                <a:latin typeface="Calibri" charset="0"/>
              </a:rPr>
              <a:t>1</a:t>
            </a:r>
            <a:r>
              <a:rPr lang="en-US" sz="2400" dirty="0" smtClean="0">
                <a:latin typeface="Calibri" charset="0"/>
              </a:rPr>
              <a:t> - f</a:t>
            </a:r>
            <a:r>
              <a:rPr lang="en-US" sz="2400" baseline="-25000" dirty="0" smtClean="0">
                <a:latin typeface="Calibri" charset="0"/>
              </a:rPr>
              <a:t>2</a:t>
            </a:r>
            <a:r>
              <a:rPr lang="en-US" sz="2400" dirty="0" smtClean="0">
                <a:latin typeface="Calibri" charset="0"/>
              </a:rPr>
              <a:t>’ ||, where f</a:t>
            </a:r>
            <a:r>
              <a:rPr lang="en-US" sz="2400" baseline="-25000" dirty="0" smtClean="0">
                <a:latin typeface="Calibri" charset="0"/>
              </a:rPr>
              <a:t>2</a:t>
            </a:r>
            <a:r>
              <a:rPr lang="en-US" sz="2400" dirty="0" smtClean="0">
                <a:latin typeface="Calibri" charset="0"/>
              </a:rPr>
              <a:t> is best SSD match to f</a:t>
            </a:r>
            <a:r>
              <a:rPr lang="en-US" sz="2400" baseline="-25000" dirty="0" smtClean="0">
                <a:latin typeface="Calibri" charset="0"/>
              </a:rPr>
              <a:t>1</a:t>
            </a:r>
            <a:r>
              <a:rPr lang="en-US" sz="2400" dirty="0" smtClean="0">
                <a:latin typeface="Calibri" charset="0"/>
              </a:rPr>
              <a:t> in J, f</a:t>
            </a:r>
            <a:r>
              <a:rPr lang="en-US" sz="2400" baseline="-25000" dirty="0" smtClean="0">
                <a:latin typeface="Calibri" charset="0"/>
              </a:rPr>
              <a:t>2</a:t>
            </a:r>
            <a:r>
              <a:rPr lang="en-US" sz="2400" dirty="0" smtClean="0">
                <a:latin typeface="Calibri" charset="0"/>
              </a:rPr>
              <a:t>’  is 2</a:t>
            </a:r>
            <a:r>
              <a:rPr lang="en-US" sz="2400" baseline="30000" dirty="0" smtClean="0">
                <a:latin typeface="Calibri" charset="0"/>
              </a:rPr>
              <a:t>nd</a:t>
            </a:r>
            <a:r>
              <a:rPr lang="en-US" sz="2400" dirty="0" smtClean="0">
                <a:latin typeface="Calibri" charset="0"/>
              </a:rPr>
              <a:t> best SSD match to f</a:t>
            </a:r>
            <a:r>
              <a:rPr lang="en-US" sz="2400" baseline="-25000" dirty="0" smtClean="0">
                <a:latin typeface="Calibri" charset="0"/>
              </a:rPr>
              <a:t>1</a:t>
            </a:r>
            <a:r>
              <a:rPr lang="en-US" sz="2400" dirty="0" smtClean="0">
                <a:latin typeface="Calibri" charset="0"/>
              </a:rPr>
              <a:t> in J</a:t>
            </a:r>
            <a:endParaRPr lang="en-US" sz="2400" baseline="-25000" dirty="0" smtClean="0">
              <a:latin typeface="Calibri" charset="0"/>
            </a:endParaRPr>
          </a:p>
          <a:p>
            <a:pPr marL="800100" lvl="1"/>
            <a:r>
              <a:rPr lang="en-US" sz="2400" dirty="0" smtClean="0">
                <a:latin typeface="Calibri" charset="0"/>
              </a:rPr>
              <a:t>Gives smaller distances for more distinctive matches</a:t>
            </a:r>
            <a:endParaRPr lang="en-US" sz="2400" baseline="30000" dirty="0" smtClean="0">
              <a:latin typeface="Calibri" charset="0"/>
            </a:endParaRPr>
          </a:p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05FBD64-75B6-4164-AE5C-6E36A5D81E0D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52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39312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Evaluating the results</a:t>
            </a:r>
          </a:p>
        </p:txBody>
      </p:sp>
      <p:sp>
        <p:nvSpPr>
          <p:cNvPr id="911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524000"/>
            <a:ext cx="8229600" cy="685800"/>
          </a:xfrm>
        </p:spPr>
        <p:txBody>
          <a:bodyPr/>
          <a:lstStyle/>
          <a:p>
            <a:pPr>
              <a:buFontTx/>
              <a:buNone/>
            </a:pPr>
            <a:r>
              <a:rPr lang="en-US" sz="2400"/>
              <a:t>How can we measure the performance of a feature matcher?</a:t>
            </a:r>
          </a:p>
        </p:txBody>
      </p:sp>
      <p:pic>
        <p:nvPicPr>
          <p:cNvPr id="73732" name="Picture 2" descr="http://farm1.static.flickr.com/47/136915456_c6f719ea3f.jpg?v=0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90600" y="2062163"/>
            <a:ext cx="3086100" cy="2314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3733" name="Picture 4" descr="http://farm1.static.flickr.com/133/328570837_37b6289916.jpg?v=0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892675" y="2057400"/>
            <a:ext cx="3260725" cy="2289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3734" name="Rectangle 7"/>
          <p:cNvSpPr>
            <a:spLocks noChangeArrowheads="1"/>
          </p:cNvSpPr>
          <p:nvPr/>
        </p:nvSpPr>
        <p:spPr bwMode="auto">
          <a:xfrm>
            <a:off x="2438400" y="2624138"/>
            <a:ext cx="152400" cy="152400"/>
          </a:xfrm>
          <a:prstGeom prst="rect">
            <a:avLst/>
          </a:prstGeom>
          <a:noFill/>
          <a:ln w="38100">
            <a:solidFill>
              <a:srgbClr val="FFFF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 charset="0"/>
              <a:ea typeface="Arial" charset="0"/>
              <a:cs typeface="Arial" charset="0"/>
            </a:endParaRPr>
          </a:p>
        </p:txBody>
      </p:sp>
      <p:sp>
        <p:nvSpPr>
          <p:cNvPr id="73735" name="Rectangle 8"/>
          <p:cNvSpPr>
            <a:spLocks noChangeArrowheads="1"/>
          </p:cNvSpPr>
          <p:nvPr/>
        </p:nvSpPr>
        <p:spPr bwMode="auto">
          <a:xfrm>
            <a:off x="6365875" y="2587625"/>
            <a:ext cx="152400" cy="152400"/>
          </a:xfrm>
          <a:prstGeom prst="rect">
            <a:avLst/>
          </a:prstGeom>
          <a:noFill/>
          <a:ln w="38100">
            <a:solidFill>
              <a:srgbClr val="FFFF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 charset="0"/>
              <a:ea typeface="Arial" charset="0"/>
              <a:cs typeface="Arial" charset="0"/>
            </a:endParaRPr>
          </a:p>
        </p:txBody>
      </p:sp>
      <p:sp>
        <p:nvSpPr>
          <p:cNvPr id="73736" name="Rectangle 9"/>
          <p:cNvSpPr>
            <a:spLocks noChangeArrowheads="1"/>
          </p:cNvSpPr>
          <p:nvPr/>
        </p:nvSpPr>
        <p:spPr bwMode="auto">
          <a:xfrm>
            <a:off x="1752600" y="2471738"/>
            <a:ext cx="152400" cy="152400"/>
          </a:xfrm>
          <a:prstGeom prst="rect">
            <a:avLst/>
          </a:prstGeom>
          <a:noFill/>
          <a:ln w="38100">
            <a:solidFill>
              <a:srgbClr val="FFFF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 charset="0"/>
              <a:ea typeface="Arial" charset="0"/>
              <a:cs typeface="Arial" charset="0"/>
            </a:endParaRPr>
          </a:p>
        </p:txBody>
      </p:sp>
      <p:sp>
        <p:nvSpPr>
          <p:cNvPr id="73737" name="Rectangle 10"/>
          <p:cNvSpPr>
            <a:spLocks noChangeArrowheads="1"/>
          </p:cNvSpPr>
          <p:nvPr/>
        </p:nvSpPr>
        <p:spPr bwMode="auto">
          <a:xfrm>
            <a:off x="5715000" y="2243138"/>
            <a:ext cx="152400" cy="152400"/>
          </a:xfrm>
          <a:prstGeom prst="rect">
            <a:avLst/>
          </a:prstGeom>
          <a:noFill/>
          <a:ln w="38100">
            <a:solidFill>
              <a:srgbClr val="FFFF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 charset="0"/>
              <a:ea typeface="Arial" charset="0"/>
              <a:cs typeface="Arial" charset="0"/>
            </a:endParaRPr>
          </a:p>
        </p:txBody>
      </p:sp>
      <p:sp>
        <p:nvSpPr>
          <p:cNvPr id="73738" name="Rectangle 11"/>
          <p:cNvSpPr>
            <a:spLocks noChangeArrowheads="1"/>
          </p:cNvSpPr>
          <p:nvPr/>
        </p:nvSpPr>
        <p:spPr bwMode="auto">
          <a:xfrm>
            <a:off x="1524000" y="2090738"/>
            <a:ext cx="152400" cy="152400"/>
          </a:xfrm>
          <a:prstGeom prst="rect">
            <a:avLst/>
          </a:prstGeom>
          <a:noFill/>
          <a:ln w="38100">
            <a:solidFill>
              <a:srgbClr val="FFFF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 charset="0"/>
              <a:ea typeface="Arial" charset="0"/>
              <a:cs typeface="Arial" charset="0"/>
            </a:endParaRPr>
          </a:p>
        </p:txBody>
      </p:sp>
      <p:sp>
        <p:nvSpPr>
          <p:cNvPr id="73739" name="Rectangle 12"/>
          <p:cNvSpPr>
            <a:spLocks noChangeArrowheads="1"/>
          </p:cNvSpPr>
          <p:nvPr/>
        </p:nvSpPr>
        <p:spPr bwMode="auto">
          <a:xfrm>
            <a:off x="5410200" y="2928938"/>
            <a:ext cx="152400" cy="152400"/>
          </a:xfrm>
          <a:prstGeom prst="rect">
            <a:avLst/>
          </a:prstGeom>
          <a:noFill/>
          <a:ln w="38100">
            <a:solidFill>
              <a:srgbClr val="FFFF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 charset="0"/>
              <a:ea typeface="Arial" charset="0"/>
              <a:cs typeface="Arial" charset="0"/>
            </a:endParaRPr>
          </a:p>
        </p:txBody>
      </p:sp>
      <p:sp>
        <p:nvSpPr>
          <p:cNvPr id="73740" name="Line 13"/>
          <p:cNvSpPr>
            <a:spLocks noChangeShapeType="1"/>
          </p:cNvSpPr>
          <p:nvPr/>
        </p:nvSpPr>
        <p:spPr bwMode="auto">
          <a:xfrm flipV="1">
            <a:off x="1905000" y="2306638"/>
            <a:ext cx="3810000" cy="228600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ea typeface="Arial" charset="0"/>
              <a:cs typeface="Arial" charset="0"/>
            </a:endParaRPr>
          </a:p>
        </p:txBody>
      </p:sp>
      <p:sp>
        <p:nvSpPr>
          <p:cNvPr id="73741" name="Rectangle 14"/>
          <p:cNvSpPr>
            <a:spLocks noChangeArrowheads="1"/>
          </p:cNvSpPr>
          <p:nvPr/>
        </p:nvSpPr>
        <p:spPr bwMode="auto">
          <a:xfrm>
            <a:off x="4181475" y="2151063"/>
            <a:ext cx="466725" cy="39687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000">
                <a:solidFill>
                  <a:srgbClr val="C0504D"/>
                </a:solidFill>
                <a:ea typeface="Arial" charset="0"/>
                <a:cs typeface="Arial" charset="0"/>
              </a:rPr>
              <a:t>50</a:t>
            </a:r>
            <a:endParaRPr lang="en-US" sz="2000" baseline="-25000">
              <a:solidFill>
                <a:srgbClr val="C0504D"/>
              </a:solidFill>
              <a:ea typeface="Arial" charset="0"/>
              <a:cs typeface="Arial" charset="0"/>
            </a:endParaRPr>
          </a:p>
        </p:txBody>
      </p:sp>
      <p:sp>
        <p:nvSpPr>
          <p:cNvPr id="73742" name="Line 15"/>
          <p:cNvSpPr>
            <a:spLocks noChangeShapeType="1"/>
          </p:cNvSpPr>
          <p:nvPr/>
        </p:nvSpPr>
        <p:spPr bwMode="auto">
          <a:xfrm flipV="1">
            <a:off x="2590800" y="2624138"/>
            <a:ext cx="3775075" cy="76200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ea typeface="Arial" charset="0"/>
              <a:cs typeface="Arial" charset="0"/>
            </a:endParaRPr>
          </a:p>
        </p:txBody>
      </p:sp>
      <p:sp>
        <p:nvSpPr>
          <p:cNvPr id="73743" name="Rectangle 16"/>
          <p:cNvSpPr>
            <a:spLocks noChangeArrowheads="1"/>
          </p:cNvSpPr>
          <p:nvPr/>
        </p:nvSpPr>
        <p:spPr bwMode="auto">
          <a:xfrm>
            <a:off x="4267200" y="2471738"/>
            <a:ext cx="466725" cy="39687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000">
                <a:solidFill>
                  <a:srgbClr val="C0504D"/>
                </a:solidFill>
                <a:ea typeface="Arial" charset="0"/>
                <a:cs typeface="Arial" charset="0"/>
              </a:rPr>
              <a:t>75</a:t>
            </a:r>
            <a:endParaRPr lang="en-US" sz="2000" baseline="-25000">
              <a:solidFill>
                <a:srgbClr val="C0504D"/>
              </a:solidFill>
              <a:ea typeface="Arial" charset="0"/>
              <a:cs typeface="Arial" charset="0"/>
            </a:endParaRPr>
          </a:p>
        </p:txBody>
      </p:sp>
      <p:sp>
        <p:nvSpPr>
          <p:cNvPr id="73744" name="Freeform 17"/>
          <p:cNvSpPr>
            <a:spLocks/>
          </p:cNvSpPr>
          <p:nvPr/>
        </p:nvSpPr>
        <p:spPr bwMode="auto">
          <a:xfrm>
            <a:off x="1562100" y="2243138"/>
            <a:ext cx="3848100" cy="1155700"/>
          </a:xfrm>
          <a:custGeom>
            <a:avLst/>
            <a:gdLst>
              <a:gd name="T0" fmla="*/ 38100 w 2424"/>
              <a:gd name="T1" fmla="*/ 0 h 728"/>
              <a:gd name="T2" fmla="*/ 114300 w 2424"/>
              <a:gd name="T3" fmla="*/ 838200 h 728"/>
              <a:gd name="T4" fmla="*/ 723900 w 2424"/>
              <a:gd name="T5" fmla="*/ 1143000 h 728"/>
              <a:gd name="T6" fmla="*/ 3848100 w 2424"/>
              <a:gd name="T7" fmla="*/ 762000 h 728"/>
              <a:gd name="T8" fmla="*/ 0 60000 65536"/>
              <a:gd name="T9" fmla="*/ 0 60000 65536"/>
              <a:gd name="T10" fmla="*/ 0 60000 65536"/>
              <a:gd name="T11" fmla="*/ 0 60000 65536"/>
              <a:gd name="T12" fmla="*/ 0 w 2424"/>
              <a:gd name="T13" fmla="*/ 0 h 728"/>
              <a:gd name="T14" fmla="*/ 2424 w 2424"/>
              <a:gd name="T15" fmla="*/ 728 h 72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424" h="728">
                <a:moveTo>
                  <a:pt x="24" y="0"/>
                </a:moveTo>
                <a:cubicBezTo>
                  <a:pt x="12" y="204"/>
                  <a:pt x="0" y="408"/>
                  <a:pt x="72" y="528"/>
                </a:cubicBezTo>
                <a:cubicBezTo>
                  <a:pt x="144" y="648"/>
                  <a:pt x="64" y="728"/>
                  <a:pt x="456" y="720"/>
                </a:cubicBezTo>
                <a:cubicBezTo>
                  <a:pt x="848" y="712"/>
                  <a:pt x="1636" y="596"/>
                  <a:pt x="2424" y="480"/>
                </a:cubicBezTo>
              </a:path>
            </a:pathLst>
          </a:custGeom>
          <a:noFill/>
          <a:ln w="38100">
            <a:solidFill>
              <a:schemeClr val="accent2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 charset="0"/>
              <a:ea typeface="Arial" charset="0"/>
              <a:cs typeface="Arial" charset="0"/>
            </a:endParaRPr>
          </a:p>
        </p:txBody>
      </p:sp>
      <p:sp>
        <p:nvSpPr>
          <p:cNvPr id="73745" name="Rectangle 18"/>
          <p:cNvSpPr>
            <a:spLocks noChangeArrowheads="1"/>
          </p:cNvSpPr>
          <p:nvPr/>
        </p:nvSpPr>
        <p:spPr bwMode="auto">
          <a:xfrm>
            <a:off x="4191000" y="2928938"/>
            <a:ext cx="608013" cy="39687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000">
                <a:solidFill>
                  <a:srgbClr val="C0504D"/>
                </a:solidFill>
                <a:ea typeface="Arial" charset="0"/>
                <a:cs typeface="Arial" charset="0"/>
              </a:rPr>
              <a:t>200</a:t>
            </a:r>
            <a:endParaRPr lang="en-US" sz="2000" baseline="-25000">
              <a:solidFill>
                <a:srgbClr val="C0504D"/>
              </a:solidFill>
              <a:ea typeface="Arial" charset="0"/>
              <a:cs typeface="Arial" charset="0"/>
            </a:endParaRPr>
          </a:p>
        </p:txBody>
      </p:sp>
      <p:sp>
        <p:nvSpPr>
          <p:cNvPr id="73746" name="Rectangle 19"/>
          <p:cNvSpPr>
            <a:spLocks noChangeArrowheads="1"/>
          </p:cNvSpPr>
          <p:nvPr/>
        </p:nvSpPr>
        <p:spPr bwMode="auto">
          <a:xfrm>
            <a:off x="3657600" y="4616450"/>
            <a:ext cx="1870075" cy="40005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000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rPr>
              <a:t>feature distance</a:t>
            </a:r>
            <a:endParaRPr lang="en-US" sz="2000" baseline="-25000">
              <a:solidFill>
                <a:prstClr val="black"/>
              </a:solidFill>
              <a:latin typeface="Calibri" charset="0"/>
              <a:ea typeface="Arial" charset="0"/>
              <a:cs typeface="Arial" charset="0"/>
            </a:endParaRPr>
          </a:p>
        </p:txBody>
      </p:sp>
      <p:sp>
        <p:nvSpPr>
          <p:cNvPr id="73747" name="Line 20"/>
          <p:cNvSpPr>
            <a:spLocks noChangeShapeType="1"/>
          </p:cNvSpPr>
          <p:nvPr/>
        </p:nvSpPr>
        <p:spPr bwMode="auto">
          <a:xfrm flipH="1" flipV="1">
            <a:off x="4495800" y="3429000"/>
            <a:ext cx="76200" cy="11874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ea typeface="Arial" charset="0"/>
              <a:cs typeface="Arial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05FBD64-75B6-4164-AE5C-6E36A5D81E0D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53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62235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37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37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37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37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37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37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37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37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37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37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37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37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37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37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37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37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734" grpId="0" animBg="1"/>
      <p:bldP spid="73735" grpId="0" animBg="1"/>
      <p:bldP spid="73736" grpId="0" animBg="1"/>
      <p:bldP spid="73737" grpId="0" animBg="1"/>
      <p:bldP spid="73738" grpId="0" animBg="1"/>
      <p:bldP spid="73739" grpId="0" animBg="1"/>
      <p:bldP spid="73740" grpId="0" animBg="1"/>
      <p:bldP spid="73741" grpId="0" animBg="1"/>
      <p:bldP spid="73742" grpId="0" animBg="1"/>
      <p:bldP spid="73743" grpId="0" animBg="1"/>
      <p:bldP spid="73744" grpId="0" animBg="1"/>
      <p:bldP spid="73745" grpId="0" animBg="1"/>
      <p:bldP spid="73746" grpId="0" animBg="1"/>
      <p:bldP spid="73747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/>
              <a:t>True/false positives</a:t>
            </a:r>
          </a:p>
        </p:txBody>
      </p:sp>
      <p:sp>
        <p:nvSpPr>
          <p:cNvPr id="7475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828800"/>
            <a:ext cx="8229600" cy="51054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buFontTx/>
              <a:buNone/>
            </a:pPr>
            <a:endParaRPr lang="en-US" sz="2000"/>
          </a:p>
          <a:p>
            <a:pPr>
              <a:lnSpc>
                <a:spcPct val="90000"/>
              </a:lnSpc>
              <a:buFontTx/>
              <a:buNone/>
            </a:pPr>
            <a:endParaRPr lang="en-US" sz="2000"/>
          </a:p>
          <a:p>
            <a:pPr>
              <a:lnSpc>
                <a:spcPct val="90000"/>
              </a:lnSpc>
              <a:buFontTx/>
              <a:buNone/>
            </a:pPr>
            <a:endParaRPr lang="en-US" sz="2000"/>
          </a:p>
          <a:p>
            <a:pPr>
              <a:lnSpc>
                <a:spcPct val="90000"/>
              </a:lnSpc>
              <a:buFontTx/>
              <a:buNone/>
            </a:pPr>
            <a:endParaRPr lang="en-US" sz="2000"/>
          </a:p>
          <a:p>
            <a:pPr>
              <a:lnSpc>
                <a:spcPct val="90000"/>
              </a:lnSpc>
              <a:buFontTx/>
              <a:buNone/>
            </a:pPr>
            <a:endParaRPr lang="en-US" sz="2000"/>
          </a:p>
          <a:p>
            <a:pPr>
              <a:lnSpc>
                <a:spcPct val="90000"/>
              </a:lnSpc>
              <a:buFontTx/>
              <a:buNone/>
            </a:pPr>
            <a:endParaRPr lang="en-US" sz="2000"/>
          </a:p>
          <a:p>
            <a:pPr>
              <a:lnSpc>
                <a:spcPct val="90000"/>
              </a:lnSpc>
              <a:buFontTx/>
              <a:buNone/>
            </a:pPr>
            <a:endParaRPr lang="en-US" sz="2000"/>
          </a:p>
          <a:p>
            <a:pPr>
              <a:lnSpc>
                <a:spcPct val="90000"/>
              </a:lnSpc>
              <a:buFontTx/>
              <a:buNone/>
            </a:pPr>
            <a:endParaRPr lang="en-US" sz="2000"/>
          </a:p>
          <a:p>
            <a:pPr>
              <a:lnSpc>
                <a:spcPct val="90000"/>
              </a:lnSpc>
              <a:buFontTx/>
              <a:buNone/>
            </a:pPr>
            <a:endParaRPr lang="en-US" sz="2000"/>
          </a:p>
          <a:p>
            <a:pPr>
              <a:lnSpc>
                <a:spcPct val="90000"/>
              </a:lnSpc>
              <a:buFontTx/>
              <a:buNone/>
            </a:pPr>
            <a:endParaRPr lang="en-US" sz="2000"/>
          </a:p>
          <a:p>
            <a:pPr>
              <a:lnSpc>
                <a:spcPct val="90000"/>
              </a:lnSpc>
              <a:buFontTx/>
              <a:buNone/>
            </a:pPr>
            <a:r>
              <a:rPr lang="en-US" sz="2000"/>
              <a:t>The distance threshold affects performance</a:t>
            </a:r>
          </a:p>
          <a:p>
            <a:pPr lvl="1">
              <a:lnSpc>
                <a:spcPct val="90000"/>
              </a:lnSpc>
            </a:pPr>
            <a:r>
              <a:rPr lang="en-US" sz="1800"/>
              <a:t>True positives = # of detected matches that are correct</a:t>
            </a:r>
          </a:p>
          <a:p>
            <a:pPr lvl="2">
              <a:lnSpc>
                <a:spcPct val="90000"/>
              </a:lnSpc>
            </a:pPr>
            <a:r>
              <a:rPr lang="en-US" sz="1600"/>
              <a:t>Suppose we want to maximize these—how to choose threshold?</a:t>
            </a:r>
          </a:p>
          <a:p>
            <a:pPr lvl="1">
              <a:lnSpc>
                <a:spcPct val="90000"/>
              </a:lnSpc>
            </a:pPr>
            <a:r>
              <a:rPr lang="en-US" sz="1800"/>
              <a:t>False positives = # of detected matches that are incorrect</a:t>
            </a:r>
          </a:p>
          <a:p>
            <a:pPr lvl="2">
              <a:lnSpc>
                <a:spcPct val="90000"/>
              </a:lnSpc>
            </a:pPr>
            <a:r>
              <a:rPr lang="en-US" sz="1600"/>
              <a:t>Suppose we want to minimize these—how to choose threshold?</a:t>
            </a:r>
          </a:p>
        </p:txBody>
      </p:sp>
      <p:pic>
        <p:nvPicPr>
          <p:cNvPr id="92164" name="Picture 2" descr="http://farm1.static.flickr.com/47/136915456_c6f719ea3f.jpg?v=0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90600" y="2073275"/>
            <a:ext cx="3086100" cy="2314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165" name="Picture 4" descr="http://farm1.static.flickr.com/133/328570837_37b6289916.jpg?v=0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892675" y="2068513"/>
            <a:ext cx="3260725" cy="2289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2166" name="Rectangle 6"/>
          <p:cNvSpPr>
            <a:spLocks noChangeArrowheads="1"/>
          </p:cNvSpPr>
          <p:nvPr/>
        </p:nvSpPr>
        <p:spPr bwMode="auto">
          <a:xfrm>
            <a:off x="2438400" y="2635250"/>
            <a:ext cx="152400" cy="152400"/>
          </a:xfrm>
          <a:prstGeom prst="rect">
            <a:avLst/>
          </a:prstGeom>
          <a:noFill/>
          <a:ln w="38100">
            <a:solidFill>
              <a:srgbClr val="FFFF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 charset="0"/>
              <a:ea typeface="Arial" charset="0"/>
              <a:cs typeface="Arial" charset="0"/>
            </a:endParaRPr>
          </a:p>
        </p:txBody>
      </p:sp>
      <p:sp>
        <p:nvSpPr>
          <p:cNvPr id="92167" name="Rectangle 7"/>
          <p:cNvSpPr>
            <a:spLocks noChangeArrowheads="1"/>
          </p:cNvSpPr>
          <p:nvPr/>
        </p:nvSpPr>
        <p:spPr bwMode="auto">
          <a:xfrm>
            <a:off x="6365875" y="2598738"/>
            <a:ext cx="152400" cy="152400"/>
          </a:xfrm>
          <a:prstGeom prst="rect">
            <a:avLst/>
          </a:prstGeom>
          <a:noFill/>
          <a:ln w="38100">
            <a:solidFill>
              <a:srgbClr val="FFFF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 charset="0"/>
              <a:ea typeface="Arial" charset="0"/>
              <a:cs typeface="Arial" charset="0"/>
            </a:endParaRPr>
          </a:p>
        </p:txBody>
      </p:sp>
      <p:sp>
        <p:nvSpPr>
          <p:cNvPr id="92168" name="Rectangle 8"/>
          <p:cNvSpPr>
            <a:spLocks noChangeArrowheads="1"/>
          </p:cNvSpPr>
          <p:nvPr/>
        </p:nvSpPr>
        <p:spPr bwMode="auto">
          <a:xfrm>
            <a:off x="1752600" y="2482850"/>
            <a:ext cx="152400" cy="152400"/>
          </a:xfrm>
          <a:prstGeom prst="rect">
            <a:avLst/>
          </a:prstGeom>
          <a:noFill/>
          <a:ln w="38100">
            <a:solidFill>
              <a:srgbClr val="FFFF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 charset="0"/>
              <a:ea typeface="Arial" charset="0"/>
              <a:cs typeface="Arial" charset="0"/>
            </a:endParaRPr>
          </a:p>
        </p:txBody>
      </p:sp>
      <p:sp>
        <p:nvSpPr>
          <p:cNvPr id="92169" name="Rectangle 9"/>
          <p:cNvSpPr>
            <a:spLocks noChangeArrowheads="1"/>
          </p:cNvSpPr>
          <p:nvPr/>
        </p:nvSpPr>
        <p:spPr bwMode="auto">
          <a:xfrm>
            <a:off x="5715000" y="2254250"/>
            <a:ext cx="152400" cy="152400"/>
          </a:xfrm>
          <a:prstGeom prst="rect">
            <a:avLst/>
          </a:prstGeom>
          <a:noFill/>
          <a:ln w="38100">
            <a:solidFill>
              <a:srgbClr val="FFFF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 charset="0"/>
              <a:ea typeface="Arial" charset="0"/>
              <a:cs typeface="Arial" charset="0"/>
            </a:endParaRPr>
          </a:p>
        </p:txBody>
      </p:sp>
      <p:sp>
        <p:nvSpPr>
          <p:cNvPr id="92170" name="Rectangle 10"/>
          <p:cNvSpPr>
            <a:spLocks noChangeArrowheads="1"/>
          </p:cNvSpPr>
          <p:nvPr/>
        </p:nvSpPr>
        <p:spPr bwMode="auto">
          <a:xfrm>
            <a:off x="1524000" y="2101850"/>
            <a:ext cx="152400" cy="152400"/>
          </a:xfrm>
          <a:prstGeom prst="rect">
            <a:avLst/>
          </a:prstGeom>
          <a:noFill/>
          <a:ln w="38100">
            <a:solidFill>
              <a:srgbClr val="FFFF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 charset="0"/>
              <a:ea typeface="Arial" charset="0"/>
              <a:cs typeface="Arial" charset="0"/>
            </a:endParaRPr>
          </a:p>
        </p:txBody>
      </p:sp>
      <p:sp>
        <p:nvSpPr>
          <p:cNvPr id="92171" name="Rectangle 11"/>
          <p:cNvSpPr>
            <a:spLocks noChangeArrowheads="1"/>
          </p:cNvSpPr>
          <p:nvPr/>
        </p:nvSpPr>
        <p:spPr bwMode="auto">
          <a:xfrm>
            <a:off x="5410200" y="2940050"/>
            <a:ext cx="152400" cy="152400"/>
          </a:xfrm>
          <a:prstGeom prst="rect">
            <a:avLst/>
          </a:prstGeom>
          <a:noFill/>
          <a:ln w="38100">
            <a:solidFill>
              <a:srgbClr val="FFFF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 charset="0"/>
              <a:ea typeface="Arial" charset="0"/>
              <a:cs typeface="Arial" charset="0"/>
            </a:endParaRPr>
          </a:p>
        </p:txBody>
      </p:sp>
      <p:sp>
        <p:nvSpPr>
          <p:cNvPr id="92172" name="Line 12"/>
          <p:cNvSpPr>
            <a:spLocks noChangeShapeType="1"/>
          </p:cNvSpPr>
          <p:nvPr/>
        </p:nvSpPr>
        <p:spPr bwMode="auto">
          <a:xfrm flipV="1">
            <a:off x="1905000" y="2317750"/>
            <a:ext cx="3810000" cy="228600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ea typeface="Arial" charset="0"/>
              <a:cs typeface="Arial" charset="0"/>
            </a:endParaRPr>
          </a:p>
        </p:txBody>
      </p:sp>
      <p:sp>
        <p:nvSpPr>
          <p:cNvPr id="92173" name="Rectangle 14"/>
          <p:cNvSpPr>
            <a:spLocks noChangeArrowheads="1"/>
          </p:cNvSpPr>
          <p:nvPr/>
        </p:nvSpPr>
        <p:spPr bwMode="auto">
          <a:xfrm>
            <a:off x="4181475" y="2162175"/>
            <a:ext cx="466725" cy="39687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000">
                <a:solidFill>
                  <a:srgbClr val="C0504D"/>
                </a:solidFill>
                <a:ea typeface="Arial" charset="0"/>
                <a:cs typeface="Arial" charset="0"/>
              </a:rPr>
              <a:t>50</a:t>
            </a:r>
            <a:endParaRPr lang="en-US" sz="2000" baseline="-25000">
              <a:solidFill>
                <a:srgbClr val="C0504D"/>
              </a:solidFill>
              <a:ea typeface="Arial" charset="0"/>
              <a:cs typeface="Arial" charset="0"/>
            </a:endParaRPr>
          </a:p>
        </p:txBody>
      </p:sp>
      <p:sp>
        <p:nvSpPr>
          <p:cNvPr id="92174" name="Line 14"/>
          <p:cNvSpPr>
            <a:spLocks noChangeShapeType="1"/>
          </p:cNvSpPr>
          <p:nvPr/>
        </p:nvSpPr>
        <p:spPr bwMode="auto">
          <a:xfrm flipV="1">
            <a:off x="2590800" y="2635250"/>
            <a:ext cx="3775075" cy="76200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ea typeface="Arial" charset="0"/>
              <a:cs typeface="Arial" charset="0"/>
            </a:endParaRPr>
          </a:p>
        </p:txBody>
      </p:sp>
      <p:sp>
        <p:nvSpPr>
          <p:cNvPr id="92175" name="Rectangle 15"/>
          <p:cNvSpPr>
            <a:spLocks noChangeArrowheads="1"/>
          </p:cNvSpPr>
          <p:nvPr/>
        </p:nvSpPr>
        <p:spPr bwMode="auto">
          <a:xfrm>
            <a:off x="4267200" y="2482850"/>
            <a:ext cx="466725" cy="39687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000">
                <a:solidFill>
                  <a:srgbClr val="C0504D"/>
                </a:solidFill>
                <a:ea typeface="Arial" charset="0"/>
                <a:cs typeface="Arial" charset="0"/>
              </a:rPr>
              <a:t>75</a:t>
            </a:r>
            <a:endParaRPr lang="en-US" sz="2000" baseline="-25000">
              <a:solidFill>
                <a:srgbClr val="C0504D"/>
              </a:solidFill>
              <a:ea typeface="Arial" charset="0"/>
              <a:cs typeface="Arial" charset="0"/>
            </a:endParaRPr>
          </a:p>
        </p:txBody>
      </p:sp>
      <p:sp>
        <p:nvSpPr>
          <p:cNvPr id="92176" name="Freeform 16"/>
          <p:cNvSpPr>
            <a:spLocks/>
          </p:cNvSpPr>
          <p:nvPr/>
        </p:nvSpPr>
        <p:spPr bwMode="auto">
          <a:xfrm>
            <a:off x="1562100" y="2254250"/>
            <a:ext cx="3848100" cy="1155700"/>
          </a:xfrm>
          <a:custGeom>
            <a:avLst/>
            <a:gdLst>
              <a:gd name="T0" fmla="*/ 38100 w 2424"/>
              <a:gd name="T1" fmla="*/ 0 h 728"/>
              <a:gd name="T2" fmla="*/ 114300 w 2424"/>
              <a:gd name="T3" fmla="*/ 838200 h 728"/>
              <a:gd name="T4" fmla="*/ 723900 w 2424"/>
              <a:gd name="T5" fmla="*/ 1143000 h 728"/>
              <a:gd name="T6" fmla="*/ 3848100 w 2424"/>
              <a:gd name="T7" fmla="*/ 762000 h 728"/>
              <a:gd name="T8" fmla="*/ 0 60000 65536"/>
              <a:gd name="T9" fmla="*/ 0 60000 65536"/>
              <a:gd name="T10" fmla="*/ 0 60000 65536"/>
              <a:gd name="T11" fmla="*/ 0 60000 65536"/>
              <a:gd name="T12" fmla="*/ 0 w 2424"/>
              <a:gd name="T13" fmla="*/ 0 h 728"/>
              <a:gd name="T14" fmla="*/ 2424 w 2424"/>
              <a:gd name="T15" fmla="*/ 728 h 72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424" h="728">
                <a:moveTo>
                  <a:pt x="24" y="0"/>
                </a:moveTo>
                <a:cubicBezTo>
                  <a:pt x="12" y="204"/>
                  <a:pt x="0" y="408"/>
                  <a:pt x="72" y="528"/>
                </a:cubicBezTo>
                <a:cubicBezTo>
                  <a:pt x="144" y="648"/>
                  <a:pt x="64" y="728"/>
                  <a:pt x="456" y="720"/>
                </a:cubicBezTo>
                <a:cubicBezTo>
                  <a:pt x="848" y="712"/>
                  <a:pt x="1636" y="596"/>
                  <a:pt x="2424" y="480"/>
                </a:cubicBezTo>
              </a:path>
            </a:pathLst>
          </a:cu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 charset="0"/>
              <a:ea typeface="Arial" charset="0"/>
              <a:cs typeface="Arial" charset="0"/>
            </a:endParaRPr>
          </a:p>
        </p:txBody>
      </p:sp>
      <p:sp>
        <p:nvSpPr>
          <p:cNvPr id="92177" name="Rectangle 17"/>
          <p:cNvSpPr>
            <a:spLocks noChangeArrowheads="1"/>
          </p:cNvSpPr>
          <p:nvPr/>
        </p:nvSpPr>
        <p:spPr bwMode="auto">
          <a:xfrm>
            <a:off x="4191000" y="2940050"/>
            <a:ext cx="608013" cy="39687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000">
                <a:solidFill>
                  <a:srgbClr val="FF0000"/>
                </a:solidFill>
                <a:ea typeface="Arial" charset="0"/>
                <a:cs typeface="Arial" charset="0"/>
              </a:rPr>
              <a:t>200</a:t>
            </a:r>
            <a:endParaRPr lang="en-US" sz="2000" baseline="-25000">
              <a:solidFill>
                <a:srgbClr val="FF0000"/>
              </a:solidFill>
              <a:ea typeface="Arial" charset="0"/>
              <a:cs typeface="Arial" charset="0"/>
            </a:endParaRPr>
          </a:p>
        </p:txBody>
      </p:sp>
      <p:sp>
        <p:nvSpPr>
          <p:cNvPr id="92178" name="Rectangle 20"/>
          <p:cNvSpPr>
            <a:spLocks noChangeArrowheads="1"/>
          </p:cNvSpPr>
          <p:nvPr/>
        </p:nvSpPr>
        <p:spPr bwMode="auto">
          <a:xfrm>
            <a:off x="4014788" y="3165475"/>
            <a:ext cx="962025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200">
                <a:solidFill>
                  <a:srgbClr val="FF0000"/>
                </a:solidFill>
                <a:ea typeface="Arial" charset="0"/>
                <a:cs typeface="Arial" charset="0"/>
              </a:rPr>
              <a:t>false match</a:t>
            </a:r>
            <a:endParaRPr lang="en-US" sz="1200" baseline="-25000">
              <a:solidFill>
                <a:srgbClr val="FF0000"/>
              </a:solidFill>
              <a:ea typeface="Arial" charset="0"/>
              <a:cs typeface="Arial" charset="0"/>
            </a:endParaRPr>
          </a:p>
        </p:txBody>
      </p:sp>
      <p:sp>
        <p:nvSpPr>
          <p:cNvPr id="92179" name="Rectangle 22"/>
          <p:cNvSpPr>
            <a:spLocks noChangeArrowheads="1"/>
          </p:cNvSpPr>
          <p:nvPr/>
        </p:nvSpPr>
        <p:spPr bwMode="auto">
          <a:xfrm>
            <a:off x="4049713" y="2373313"/>
            <a:ext cx="903287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200">
                <a:solidFill>
                  <a:srgbClr val="C0504D"/>
                </a:solidFill>
                <a:ea typeface="Arial" charset="0"/>
                <a:cs typeface="Arial" charset="0"/>
              </a:rPr>
              <a:t>true match</a:t>
            </a:r>
            <a:endParaRPr lang="en-US" sz="1200" baseline="-25000">
              <a:solidFill>
                <a:srgbClr val="C0504D"/>
              </a:solidFill>
              <a:ea typeface="Arial" charset="0"/>
              <a:cs typeface="Arial" charset="0"/>
            </a:endParaRPr>
          </a:p>
        </p:txBody>
      </p:sp>
      <p:sp>
        <p:nvSpPr>
          <p:cNvPr id="92180" name="Rectangle 19"/>
          <p:cNvSpPr>
            <a:spLocks noChangeArrowheads="1"/>
          </p:cNvSpPr>
          <p:nvPr/>
        </p:nvSpPr>
        <p:spPr bwMode="auto">
          <a:xfrm>
            <a:off x="3657600" y="4616450"/>
            <a:ext cx="1870075" cy="40005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000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rPr>
              <a:t>feature distance</a:t>
            </a:r>
            <a:endParaRPr lang="en-US" sz="2000" baseline="-25000">
              <a:solidFill>
                <a:prstClr val="black"/>
              </a:solidFill>
              <a:latin typeface="Calibri" charset="0"/>
              <a:ea typeface="Arial" charset="0"/>
              <a:cs typeface="Arial" charset="0"/>
            </a:endParaRPr>
          </a:p>
        </p:txBody>
      </p:sp>
      <p:sp>
        <p:nvSpPr>
          <p:cNvPr id="92181" name="Line 20"/>
          <p:cNvSpPr>
            <a:spLocks noChangeShapeType="1"/>
          </p:cNvSpPr>
          <p:nvPr/>
        </p:nvSpPr>
        <p:spPr bwMode="auto">
          <a:xfrm flipH="1" flipV="1">
            <a:off x="4495800" y="3429000"/>
            <a:ext cx="76200" cy="11874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ea typeface="Arial" charset="0"/>
              <a:cs typeface="Arial" charset="0"/>
            </a:endParaRPr>
          </a:p>
        </p:txBody>
      </p:sp>
      <p:sp>
        <p:nvSpPr>
          <p:cNvPr id="92182" name="Rectangle 3"/>
          <p:cNvSpPr txBox="1">
            <a:spLocks noChangeArrowheads="1"/>
          </p:cNvSpPr>
          <p:nvPr/>
        </p:nvSpPr>
        <p:spPr bwMode="auto">
          <a:xfrm>
            <a:off x="457200" y="1524000"/>
            <a:ext cx="82296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342900" indent="-342900">
              <a:spcBef>
                <a:spcPct val="20000"/>
              </a:spcBef>
            </a:pPr>
            <a:r>
              <a:rPr lang="en-US" sz="2400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rPr>
              <a:t>How can we measure the performance of a feature matcher?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7BE87F8-74E3-48FE-9DE4-723D765CCEB1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54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24037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475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475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Line 34"/>
          <p:cNvSpPr>
            <a:spLocks noChangeShapeType="1"/>
          </p:cNvSpPr>
          <p:nvPr/>
        </p:nvSpPr>
        <p:spPr bwMode="auto">
          <a:xfrm flipH="1">
            <a:off x="3505200" y="3282950"/>
            <a:ext cx="419100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ea typeface="Arial" charset="0"/>
              <a:cs typeface="Arial" charset="0"/>
            </a:endParaRPr>
          </a:p>
        </p:txBody>
      </p:sp>
      <p:sp>
        <p:nvSpPr>
          <p:cNvPr id="93187" name="Line 32"/>
          <p:cNvSpPr>
            <a:spLocks noChangeShapeType="1"/>
          </p:cNvSpPr>
          <p:nvPr/>
        </p:nvSpPr>
        <p:spPr bwMode="auto">
          <a:xfrm>
            <a:off x="3922713" y="3244850"/>
            <a:ext cx="0" cy="2085975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ea typeface="Arial" charset="0"/>
              <a:cs typeface="Arial" charset="0"/>
            </a:endParaRPr>
          </a:p>
        </p:txBody>
      </p:sp>
      <p:sp>
        <p:nvSpPr>
          <p:cNvPr id="93188" name="TextBox 23"/>
          <p:cNvSpPr txBox="1">
            <a:spLocks noChangeArrowheads="1"/>
          </p:cNvSpPr>
          <p:nvPr/>
        </p:nvSpPr>
        <p:spPr bwMode="auto">
          <a:xfrm>
            <a:off x="3092450" y="3105150"/>
            <a:ext cx="7620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600">
                <a:solidFill>
                  <a:prstClr val="black"/>
                </a:solidFill>
                <a:ea typeface="Arial" charset="0"/>
                <a:cs typeface="Arial" charset="0"/>
              </a:rPr>
              <a:t>0.7</a:t>
            </a:r>
          </a:p>
        </p:txBody>
      </p:sp>
      <p:sp>
        <p:nvSpPr>
          <p:cNvPr id="93189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Evaluating the results</a:t>
            </a:r>
          </a:p>
        </p:txBody>
      </p:sp>
      <p:sp>
        <p:nvSpPr>
          <p:cNvPr id="93190" name="Rectangle 6"/>
          <p:cNvSpPr>
            <a:spLocks noChangeArrowheads="1"/>
          </p:cNvSpPr>
          <p:nvPr/>
        </p:nvSpPr>
        <p:spPr bwMode="auto">
          <a:xfrm>
            <a:off x="3657600" y="2635250"/>
            <a:ext cx="2590800" cy="2590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 charset="0"/>
              <a:ea typeface="Arial" charset="0"/>
              <a:cs typeface="Arial" charset="0"/>
            </a:endParaRPr>
          </a:p>
        </p:txBody>
      </p:sp>
      <p:sp>
        <p:nvSpPr>
          <p:cNvPr id="93191" name="Text Box 6"/>
          <p:cNvSpPr txBox="1">
            <a:spLocks noChangeArrowheads="1"/>
          </p:cNvSpPr>
          <p:nvPr/>
        </p:nvSpPr>
        <p:spPr bwMode="auto">
          <a:xfrm>
            <a:off x="3429000" y="5149850"/>
            <a:ext cx="4572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2000">
                <a:solidFill>
                  <a:prstClr val="black"/>
                </a:solidFill>
                <a:ea typeface="Arial" charset="0"/>
                <a:cs typeface="Arial" charset="0"/>
              </a:rPr>
              <a:t>0</a:t>
            </a:r>
          </a:p>
        </p:txBody>
      </p:sp>
      <p:sp>
        <p:nvSpPr>
          <p:cNvPr id="93192" name="Text Box 7"/>
          <p:cNvSpPr txBox="1">
            <a:spLocks noChangeArrowheads="1"/>
          </p:cNvSpPr>
          <p:nvPr/>
        </p:nvSpPr>
        <p:spPr bwMode="auto">
          <a:xfrm>
            <a:off x="6096000" y="5194300"/>
            <a:ext cx="3048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600">
                <a:solidFill>
                  <a:prstClr val="black"/>
                </a:solidFill>
                <a:ea typeface="Arial" charset="0"/>
                <a:cs typeface="Arial" charset="0"/>
              </a:rPr>
              <a:t>1</a:t>
            </a:r>
          </a:p>
        </p:txBody>
      </p:sp>
      <p:sp>
        <p:nvSpPr>
          <p:cNvPr id="93193" name="Text Box 8"/>
          <p:cNvSpPr txBox="1">
            <a:spLocks noChangeArrowheads="1"/>
          </p:cNvSpPr>
          <p:nvPr/>
        </p:nvSpPr>
        <p:spPr bwMode="auto">
          <a:xfrm>
            <a:off x="3429000" y="2482850"/>
            <a:ext cx="3048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600">
                <a:solidFill>
                  <a:prstClr val="black"/>
                </a:solidFill>
                <a:ea typeface="Arial" charset="0"/>
                <a:cs typeface="Arial" charset="0"/>
              </a:rPr>
              <a:t>1</a:t>
            </a:r>
          </a:p>
        </p:txBody>
      </p:sp>
      <p:sp>
        <p:nvSpPr>
          <p:cNvPr id="93194" name="Text Box 9"/>
          <p:cNvSpPr txBox="1">
            <a:spLocks noChangeArrowheads="1"/>
          </p:cNvSpPr>
          <p:nvPr/>
        </p:nvSpPr>
        <p:spPr bwMode="auto">
          <a:xfrm>
            <a:off x="3276600" y="5226050"/>
            <a:ext cx="3429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i="1">
                <a:solidFill>
                  <a:srgbClr val="FF0000"/>
                </a:solidFill>
                <a:ea typeface="Arial" charset="0"/>
                <a:cs typeface="Arial" charset="0"/>
              </a:rPr>
              <a:t>false positive rate</a:t>
            </a:r>
          </a:p>
        </p:txBody>
      </p:sp>
      <p:sp>
        <p:nvSpPr>
          <p:cNvPr id="93195" name="Text Box 10"/>
          <p:cNvSpPr txBox="1">
            <a:spLocks noChangeArrowheads="1"/>
          </p:cNvSpPr>
          <p:nvPr/>
        </p:nvSpPr>
        <p:spPr bwMode="auto">
          <a:xfrm>
            <a:off x="2667000" y="3625850"/>
            <a:ext cx="1219200" cy="954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i="1">
                <a:solidFill>
                  <a:srgbClr val="FF0000"/>
                </a:solidFill>
                <a:ea typeface="Arial" charset="0"/>
                <a:cs typeface="Arial" charset="0"/>
              </a:rPr>
              <a:t>true</a:t>
            </a:r>
            <a:br>
              <a:rPr lang="en-US" sz="1400" i="1">
                <a:solidFill>
                  <a:srgbClr val="FF0000"/>
                </a:solidFill>
                <a:ea typeface="Arial" charset="0"/>
                <a:cs typeface="Arial" charset="0"/>
              </a:rPr>
            </a:br>
            <a:r>
              <a:rPr lang="en-US" sz="1400" i="1">
                <a:solidFill>
                  <a:srgbClr val="FF0000"/>
                </a:solidFill>
                <a:ea typeface="Arial" charset="0"/>
                <a:cs typeface="Arial" charset="0"/>
              </a:rPr>
              <a:t>positive</a:t>
            </a:r>
            <a:br>
              <a:rPr lang="en-US" sz="1400" i="1">
                <a:solidFill>
                  <a:srgbClr val="FF0000"/>
                </a:solidFill>
                <a:ea typeface="Arial" charset="0"/>
                <a:cs typeface="Arial" charset="0"/>
              </a:rPr>
            </a:br>
            <a:r>
              <a:rPr lang="en-US" sz="1400" i="1">
                <a:solidFill>
                  <a:srgbClr val="FF0000"/>
                </a:solidFill>
                <a:ea typeface="Arial" charset="0"/>
                <a:cs typeface="Arial" charset="0"/>
              </a:rPr>
              <a:t>rate</a:t>
            </a:r>
            <a:br>
              <a:rPr lang="en-US" sz="1400" i="1">
                <a:solidFill>
                  <a:srgbClr val="FF0000"/>
                </a:solidFill>
                <a:ea typeface="Arial" charset="0"/>
                <a:cs typeface="Arial" charset="0"/>
              </a:rPr>
            </a:br>
            <a:endParaRPr lang="en-US" sz="1400" i="1">
              <a:solidFill>
                <a:srgbClr val="FF0000"/>
              </a:solidFill>
              <a:ea typeface="Arial" charset="0"/>
              <a:cs typeface="Arial" charset="0"/>
            </a:endParaRPr>
          </a:p>
        </p:txBody>
      </p:sp>
      <p:grpSp>
        <p:nvGrpSpPr>
          <p:cNvPr id="2" name="Group 12"/>
          <p:cNvGrpSpPr>
            <a:grpSpLocks/>
          </p:cNvGrpSpPr>
          <p:nvPr/>
        </p:nvGrpSpPr>
        <p:grpSpPr bwMode="auto">
          <a:xfrm>
            <a:off x="152400" y="3749675"/>
            <a:ext cx="2895600" cy="517525"/>
            <a:chOff x="-48" y="1786"/>
            <a:chExt cx="1200" cy="326"/>
          </a:xfrm>
        </p:grpSpPr>
        <p:sp>
          <p:nvSpPr>
            <p:cNvPr id="93208" name="Text Box 23"/>
            <p:cNvSpPr txBox="1">
              <a:spLocks noChangeArrowheads="1"/>
            </p:cNvSpPr>
            <p:nvPr/>
          </p:nvSpPr>
          <p:spPr bwMode="auto">
            <a:xfrm>
              <a:off x="-48" y="1786"/>
              <a:ext cx="1200" cy="3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400">
                  <a:solidFill>
                    <a:prstClr val="black"/>
                  </a:solidFill>
                  <a:ea typeface="Arial" charset="0"/>
                  <a:cs typeface="Arial" charset="0"/>
                </a:rPr>
                <a:t># true positives</a:t>
              </a:r>
            </a:p>
            <a:p>
              <a:pPr algn="ctr"/>
              <a:r>
                <a:rPr lang="en-US" sz="1400">
                  <a:solidFill>
                    <a:prstClr val="black"/>
                  </a:solidFill>
                  <a:ea typeface="Arial" charset="0"/>
                  <a:cs typeface="Arial" charset="0"/>
                </a:rPr>
                <a:t># matching features (positives)</a:t>
              </a:r>
              <a:endParaRPr lang="en-US" baseline="-25000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sp>
          <p:nvSpPr>
            <p:cNvPr id="93209" name="Line 14"/>
            <p:cNvSpPr>
              <a:spLocks noChangeShapeType="1"/>
            </p:cNvSpPr>
            <p:nvPr/>
          </p:nvSpPr>
          <p:spPr bwMode="auto">
            <a:xfrm>
              <a:off x="52" y="1956"/>
              <a:ext cx="100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ea typeface="Arial" charset="0"/>
                <a:cs typeface="Arial" charset="0"/>
              </a:endParaRPr>
            </a:p>
          </p:txBody>
        </p:sp>
      </p:grpSp>
      <p:sp>
        <p:nvSpPr>
          <p:cNvPr id="93197" name="Oval 15"/>
          <p:cNvSpPr>
            <a:spLocks noChangeArrowheads="1"/>
          </p:cNvSpPr>
          <p:nvPr/>
        </p:nvSpPr>
        <p:spPr bwMode="auto">
          <a:xfrm>
            <a:off x="3886200" y="324485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 charset="0"/>
              <a:ea typeface="Arial" charset="0"/>
              <a:cs typeface="Arial" charset="0"/>
            </a:endParaRPr>
          </a:p>
        </p:txBody>
      </p:sp>
      <p:sp>
        <p:nvSpPr>
          <p:cNvPr id="93198" name="Line 16"/>
          <p:cNvSpPr>
            <a:spLocks noChangeShapeType="1"/>
          </p:cNvSpPr>
          <p:nvPr/>
        </p:nvSpPr>
        <p:spPr bwMode="auto">
          <a:xfrm>
            <a:off x="3924300" y="5102225"/>
            <a:ext cx="0" cy="2286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ea typeface="Arial" charset="0"/>
              <a:cs typeface="Arial" charset="0"/>
            </a:endParaRPr>
          </a:p>
        </p:txBody>
      </p:sp>
      <p:sp>
        <p:nvSpPr>
          <p:cNvPr id="93199" name="Line 17"/>
          <p:cNvSpPr>
            <a:spLocks noChangeShapeType="1"/>
          </p:cNvSpPr>
          <p:nvPr/>
        </p:nvSpPr>
        <p:spPr bwMode="auto">
          <a:xfrm rot="-5400000">
            <a:off x="3619500" y="3168650"/>
            <a:ext cx="0" cy="2286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ea typeface="Arial" charset="0"/>
              <a:cs typeface="Arial" charset="0"/>
            </a:endParaRPr>
          </a:p>
        </p:txBody>
      </p:sp>
      <p:sp>
        <p:nvSpPr>
          <p:cNvPr id="93200" name="Text Box 15"/>
          <p:cNvSpPr txBox="1">
            <a:spLocks noChangeArrowheads="1"/>
          </p:cNvSpPr>
          <p:nvPr/>
        </p:nvSpPr>
        <p:spPr bwMode="auto">
          <a:xfrm>
            <a:off x="3683000" y="5226050"/>
            <a:ext cx="7620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600">
                <a:solidFill>
                  <a:prstClr val="black"/>
                </a:solidFill>
                <a:ea typeface="Arial" charset="0"/>
                <a:cs typeface="Arial" charset="0"/>
              </a:rPr>
              <a:t>0.1</a:t>
            </a:r>
          </a:p>
        </p:txBody>
      </p:sp>
      <p:sp>
        <p:nvSpPr>
          <p:cNvPr id="93201" name="Line 23"/>
          <p:cNvSpPr>
            <a:spLocks noChangeShapeType="1"/>
          </p:cNvSpPr>
          <p:nvPr/>
        </p:nvSpPr>
        <p:spPr bwMode="auto">
          <a:xfrm flipV="1">
            <a:off x="3657600" y="2635250"/>
            <a:ext cx="2590800" cy="2590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ea typeface="Arial" charset="0"/>
              <a:cs typeface="Arial" charset="0"/>
            </a:endParaRPr>
          </a:p>
        </p:txBody>
      </p:sp>
      <p:sp>
        <p:nvSpPr>
          <p:cNvPr id="93202" name="Rectangle 3"/>
          <p:cNvSpPr txBox="1">
            <a:spLocks noChangeArrowheads="1"/>
          </p:cNvSpPr>
          <p:nvPr/>
        </p:nvSpPr>
        <p:spPr bwMode="auto">
          <a:xfrm>
            <a:off x="457200" y="1524000"/>
            <a:ext cx="82296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342900" indent="-342900">
              <a:spcBef>
                <a:spcPct val="20000"/>
              </a:spcBef>
            </a:pPr>
            <a:r>
              <a:rPr lang="en-US" sz="2400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rPr>
              <a:t>How can we measure the performance of a feature matcher?</a:t>
            </a:r>
          </a:p>
        </p:txBody>
      </p:sp>
      <p:sp>
        <p:nvSpPr>
          <p:cNvPr id="93203" name="TextBox 23"/>
          <p:cNvSpPr txBox="1">
            <a:spLocks noChangeArrowheads="1"/>
          </p:cNvSpPr>
          <p:nvPr/>
        </p:nvSpPr>
        <p:spPr bwMode="auto">
          <a:xfrm>
            <a:off x="1089025" y="4267200"/>
            <a:ext cx="877888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rPr>
              <a:t>“recall”</a:t>
            </a:r>
          </a:p>
        </p:txBody>
      </p:sp>
      <p:grpSp>
        <p:nvGrpSpPr>
          <p:cNvPr id="3" name="Group 20"/>
          <p:cNvGrpSpPr>
            <a:grpSpLocks/>
          </p:cNvGrpSpPr>
          <p:nvPr/>
        </p:nvGrpSpPr>
        <p:grpSpPr bwMode="auto">
          <a:xfrm>
            <a:off x="3581400" y="5578475"/>
            <a:ext cx="2895600" cy="517525"/>
            <a:chOff x="-48" y="1786"/>
            <a:chExt cx="1200" cy="326"/>
          </a:xfrm>
        </p:grpSpPr>
        <p:sp>
          <p:nvSpPr>
            <p:cNvPr id="93206" name="Text Box 19"/>
            <p:cNvSpPr txBox="1">
              <a:spLocks noChangeArrowheads="1"/>
            </p:cNvSpPr>
            <p:nvPr/>
          </p:nvSpPr>
          <p:spPr bwMode="auto">
            <a:xfrm>
              <a:off x="-48" y="1786"/>
              <a:ext cx="1200" cy="3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400">
                  <a:solidFill>
                    <a:prstClr val="black"/>
                  </a:solidFill>
                  <a:ea typeface="Arial" charset="0"/>
                  <a:cs typeface="Arial" charset="0"/>
                </a:rPr>
                <a:t># false positives</a:t>
              </a:r>
            </a:p>
            <a:p>
              <a:pPr algn="ctr"/>
              <a:r>
                <a:rPr lang="en-US" sz="1400">
                  <a:solidFill>
                    <a:prstClr val="black"/>
                  </a:solidFill>
                  <a:ea typeface="Arial" charset="0"/>
                  <a:cs typeface="Arial" charset="0"/>
                </a:rPr>
                <a:t># unmatched features (negatives)</a:t>
              </a:r>
              <a:endParaRPr lang="en-US" baseline="-25000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sp>
          <p:nvSpPr>
            <p:cNvPr id="93207" name="Line 22"/>
            <p:cNvSpPr>
              <a:spLocks noChangeShapeType="1"/>
            </p:cNvSpPr>
            <p:nvPr/>
          </p:nvSpPr>
          <p:spPr bwMode="auto">
            <a:xfrm>
              <a:off x="48" y="1956"/>
              <a:ext cx="102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ea typeface="Arial" charset="0"/>
                <a:cs typeface="Arial" charset="0"/>
              </a:endParaRPr>
            </a:p>
          </p:txBody>
        </p:sp>
      </p:grpSp>
      <p:sp>
        <p:nvSpPr>
          <p:cNvPr id="93205" name="TextBox 29"/>
          <p:cNvSpPr txBox="1">
            <a:spLocks noChangeArrowheads="1"/>
          </p:cNvSpPr>
          <p:nvPr/>
        </p:nvSpPr>
        <p:spPr bwMode="auto">
          <a:xfrm>
            <a:off x="4268788" y="6096000"/>
            <a:ext cx="1522412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rPr>
              <a:t>1 - “precision”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05FBD64-75B6-4164-AE5C-6E36A5D81E0D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55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07377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TextBox 23"/>
          <p:cNvSpPr txBox="1">
            <a:spLocks noChangeArrowheads="1"/>
          </p:cNvSpPr>
          <p:nvPr/>
        </p:nvSpPr>
        <p:spPr bwMode="auto">
          <a:xfrm>
            <a:off x="3092450" y="3105150"/>
            <a:ext cx="7620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600">
                <a:solidFill>
                  <a:prstClr val="black"/>
                </a:solidFill>
                <a:ea typeface="Arial" charset="0"/>
                <a:cs typeface="Arial" charset="0"/>
              </a:rPr>
              <a:t>0.7</a:t>
            </a:r>
          </a:p>
        </p:txBody>
      </p:sp>
      <p:sp>
        <p:nvSpPr>
          <p:cNvPr id="94211" name="Rectangle 4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/>
              <a:t>Evaluating the results</a:t>
            </a:r>
          </a:p>
        </p:txBody>
      </p:sp>
      <p:sp>
        <p:nvSpPr>
          <p:cNvPr id="94212" name="Rectangle 6"/>
          <p:cNvSpPr>
            <a:spLocks noChangeArrowheads="1"/>
          </p:cNvSpPr>
          <p:nvPr/>
        </p:nvSpPr>
        <p:spPr bwMode="auto">
          <a:xfrm>
            <a:off x="3657600" y="2635250"/>
            <a:ext cx="2590800" cy="2590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 charset="0"/>
              <a:ea typeface="Arial" charset="0"/>
              <a:cs typeface="Arial" charset="0"/>
            </a:endParaRPr>
          </a:p>
        </p:txBody>
      </p:sp>
      <p:sp>
        <p:nvSpPr>
          <p:cNvPr id="94213" name="Text Box 6"/>
          <p:cNvSpPr txBox="1">
            <a:spLocks noChangeArrowheads="1"/>
          </p:cNvSpPr>
          <p:nvPr/>
        </p:nvSpPr>
        <p:spPr bwMode="auto">
          <a:xfrm>
            <a:off x="3429000" y="5149850"/>
            <a:ext cx="4572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2000">
                <a:solidFill>
                  <a:prstClr val="black"/>
                </a:solidFill>
                <a:ea typeface="Arial" charset="0"/>
                <a:cs typeface="Arial" charset="0"/>
              </a:rPr>
              <a:t>0</a:t>
            </a:r>
          </a:p>
        </p:txBody>
      </p:sp>
      <p:sp>
        <p:nvSpPr>
          <p:cNvPr id="94214" name="Text Box 7"/>
          <p:cNvSpPr txBox="1">
            <a:spLocks noChangeArrowheads="1"/>
          </p:cNvSpPr>
          <p:nvPr/>
        </p:nvSpPr>
        <p:spPr bwMode="auto">
          <a:xfrm>
            <a:off x="6096000" y="5194300"/>
            <a:ext cx="3048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600">
                <a:solidFill>
                  <a:prstClr val="black"/>
                </a:solidFill>
                <a:ea typeface="Arial" charset="0"/>
                <a:cs typeface="Arial" charset="0"/>
              </a:rPr>
              <a:t>1</a:t>
            </a:r>
          </a:p>
        </p:txBody>
      </p:sp>
      <p:sp>
        <p:nvSpPr>
          <p:cNvPr id="94215" name="Text Box 8"/>
          <p:cNvSpPr txBox="1">
            <a:spLocks noChangeArrowheads="1"/>
          </p:cNvSpPr>
          <p:nvPr/>
        </p:nvSpPr>
        <p:spPr bwMode="auto">
          <a:xfrm>
            <a:off x="3429000" y="2482850"/>
            <a:ext cx="3048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600">
                <a:solidFill>
                  <a:prstClr val="black"/>
                </a:solidFill>
                <a:ea typeface="Arial" charset="0"/>
                <a:cs typeface="Arial" charset="0"/>
              </a:rPr>
              <a:t>1</a:t>
            </a:r>
          </a:p>
        </p:txBody>
      </p:sp>
      <p:sp>
        <p:nvSpPr>
          <p:cNvPr id="94216" name="Text Box 9"/>
          <p:cNvSpPr txBox="1">
            <a:spLocks noChangeArrowheads="1"/>
          </p:cNvSpPr>
          <p:nvPr/>
        </p:nvSpPr>
        <p:spPr bwMode="auto">
          <a:xfrm>
            <a:off x="3276600" y="5226050"/>
            <a:ext cx="3429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i="1">
                <a:solidFill>
                  <a:srgbClr val="FF0000"/>
                </a:solidFill>
                <a:ea typeface="Arial" charset="0"/>
                <a:cs typeface="Arial" charset="0"/>
              </a:rPr>
              <a:t>false positive rate</a:t>
            </a:r>
          </a:p>
        </p:txBody>
      </p:sp>
      <p:sp>
        <p:nvSpPr>
          <p:cNvPr id="94217" name="Text Box 10"/>
          <p:cNvSpPr txBox="1">
            <a:spLocks noChangeArrowheads="1"/>
          </p:cNvSpPr>
          <p:nvPr/>
        </p:nvSpPr>
        <p:spPr bwMode="auto">
          <a:xfrm>
            <a:off x="2667000" y="3625850"/>
            <a:ext cx="1219200" cy="954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i="1">
                <a:solidFill>
                  <a:srgbClr val="FF0000"/>
                </a:solidFill>
                <a:ea typeface="Arial" charset="0"/>
                <a:cs typeface="Arial" charset="0"/>
              </a:rPr>
              <a:t>true</a:t>
            </a:r>
            <a:br>
              <a:rPr lang="en-US" sz="1400" i="1">
                <a:solidFill>
                  <a:srgbClr val="FF0000"/>
                </a:solidFill>
                <a:ea typeface="Arial" charset="0"/>
                <a:cs typeface="Arial" charset="0"/>
              </a:rPr>
            </a:br>
            <a:r>
              <a:rPr lang="en-US" sz="1400" i="1">
                <a:solidFill>
                  <a:srgbClr val="FF0000"/>
                </a:solidFill>
                <a:ea typeface="Arial" charset="0"/>
                <a:cs typeface="Arial" charset="0"/>
              </a:rPr>
              <a:t>positive</a:t>
            </a:r>
            <a:br>
              <a:rPr lang="en-US" sz="1400" i="1">
                <a:solidFill>
                  <a:srgbClr val="FF0000"/>
                </a:solidFill>
                <a:ea typeface="Arial" charset="0"/>
                <a:cs typeface="Arial" charset="0"/>
              </a:rPr>
            </a:br>
            <a:r>
              <a:rPr lang="en-US" sz="1400" i="1">
                <a:solidFill>
                  <a:srgbClr val="FF0000"/>
                </a:solidFill>
                <a:ea typeface="Arial" charset="0"/>
                <a:cs typeface="Arial" charset="0"/>
              </a:rPr>
              <a:t>rate</a:t>
            </a:r>
            <a:br>
              <a:rPr lang="en-US" sz="1400" i="1">
                <a:solidFill>
                  <a:srgbClr val="FF0000"/>
                </a:solidFill>
                <a:ea typeface="Arial" charset="0"/>
                <a:cs typeface="Arial" charset="0"/>
              </a:rPr>
            </a:br>
            <a:endParaRPr lang="en-US" sz="1400" i="1">
              <a:solidFill>
                <a:srgbClr val="FF0000"/>
              </a:solidFill>
              <a:ea typeface="Arial" charset="0"/>
              <a:cs typeface="Arial" charset="0"/>
            </a:endParaRPr>
          </a:p>
        </p:txBody>
      </p:sp>
      <p:grpSp>
        <p:nvGrpSpPr>
          <p:cNvPr id="2" name="Group 12"/>
          <p:cNvGrpSpPr>
            <a:grpSpLocks/>
          </p:cNvGrpSpPr>
          <p:nvPr/>
        </p:nvGrpSpPr>
        <p:grpSpPr bwMode="auto">
          <a:xfrm>
            <a:off x="152400" y="3749675"/>
            <a:ext cx="2895600" cy="517525"/>
            <a:chOff x="-48" y="1786"/>
            <a:chExt cx="1200" cy="326"/>
          </a:xfrm>
        </p:grpSpPr>
        <p:sp>
          <p:nvSpPr>
            <p:cNvPr id="94232" name="Text Box 12"/>
            <p:cNvSpPr txBox="1">
              <a:spLocks noChangeArrowheads="1"/>
            </p:cNvSpPr>
            <p:nvPr/>
          </p:nvSpPr>
          <p:spPr bwMode="auto">
            <a:xfrm>
              <a:off x="-48" y="1786"/>
              <a:ext cx="1200" cy="3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400">
                  <a:solidFill>
                    <a:prstClr val="black"/>
                  </a:solidFill>
                  <a:ea typeface="Arial" charset="0"/>
                  <a:cs typeface="Arial" charset="0"/>
                </a:rPr>
                <a:t># true positives</a:t>
              </a:r>
            </a:p>
            <a:p>
              <a:pPr algn="ctr"/>
              <a:r>
                <a:rPr lang="en-US" sz="1400">
                  <a:solidFill>
                    <a:prstClr val="black"/>
                  </a:solidFill>
                  <a:ea typeface="Arial" charset="0"/>
                  <a:cs typeface="Arial" charset="0"/>
                </a:rPr>
                <a:t># matching features (positives)</a:t>
              </a:r>
              <a:endParaRPr lang="en-US" baseline="-25000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sp>
          <p:nvSpPr>
            <p:cNvPr id="94233" name="Line 14"/>
            <p:cNvSpPr>
              <a:spLocks noChangeShapeType="1"/>
            </p:cNvSpPr>
            <p:nvPr/>
          </p:nvSpPr>
          <p:spPr bwMode="auto">
            <a:xfrm>
              <a:off x="52" y="1956"/>
              <a:ext cx="100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ea typeface="Arial" charset="0"/>
                <a:cs typeface="Arial" charset="0"/>
              </a:endParaRPr>
            </a:p>
          </p:txBody>
        </p:sp>
      </p:grpSp>
      <p:sp>
        <p:nvSpPr>
          <p:cNvPr id="94219" name="Oval 15"/>
          <p:cNvSpPr>
            <a:spLocks noChangeArrowheads="1"/>
          </p:cNvSpPr>
          <p:nvPr/>
        </p:nvSpPr>
        <p:spPr bwMode="auto">
          <a:xfrm>
            <a:off x="3886200" y="324485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 charset="0"/>
              <a:ea typeface="Arial" charset="0"/>
              <a:cs typeface="Arial" charset="0"/>
            </a:endParaRPr>
          </a:p>
        </p:txBody>
      </p:sp>
      <p:sp>
        <p:nvSpPr>
          <p:cNvPr id="94220" name="Line 16"/>
          <p:cNvSpPr>
            <a:spLocks noChangeShapeType="1"/>
          </p:cNvSpPr>
          <p:nvPr/>
        </p:nvSpPr>
        <p:spPr bwMode="auto">
          <a:xfrm>
            <a:off x="3924300" y="5102225"/>
            <a:ext cx="0" cy="2286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ea typeface="Arial" charset="0"/>
              <a:cs typeface="Arial" charset="0"/>
            </a:endParaRPr>
          </a:p>
        </p:txBody>
      </p:sp>
      <p:sp>
        <p:nvSpPr>
          <p:cNvPr id="94221" name="Line 17"/>
          <p:cNvSpPr>
            <a:spLocks noChangeShapeType="1"/>
          </p:cNvSpPr>
          <p:nvPr/>
        </p:nvSpPr>
        <p:spPr bwMode="auto">
          <a:xfrm rot="-5400000">
            <a:off x="3619500" y="3168650"/>
            <a:ext cx="0" cy="2286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ea typeface="Arial" charset="0"/>
              <a:cs typeface="Arial" charset="0"/>
            </a:endParaRPr>
          </a:p>
        </p:txBody>
      </p:sp>
      <p:sp>
        <p:nvSpPr>
          <p:cNvPr id="94222" name="Text Box 17"/>
          <p:cNvSpPr txBox="1">
            <a:spLocks noChangeArrowheads="1"/>
          </p:cNvSpPr>
          <p:nvPr/>
        </p:nvSpPr>
        <p:spPr bwMode="auto">
          <a:xfrm>
            <a:off x="3683000" y="5226050"/>
            <a:ext cx="7620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600">
                <a:solidFill>
                  <a:prstClr val="black"/>
                </a:solidFill>
                <a:ea typeface="Arial" charset="0"/>
                <a:cs typeface="Arial" charset="0"/>
              </a:rPr>
              <a:t>0.1</a:t>
            </a:r>
          </a:p>
        </p:txBody>
      </p:sp>
      <p:grpSp>
        <p:nvGrpSpPr>
          <p:cNvPr id="3" name="Group 20"/>
          <p:cNvGrpSpPr>
            <a:grpSpLocks/>
          </p:cNvGrpSpPr>
          <p:nvPr/>
        </p:nvGrpSpPr>
        <p:grpSpPr bwMode="auto">
          <a:xfrm>
            <a:off x="3581400" y="5578475"/>
            <a:ext cx="2895600" cy="517525"/>
            <a:chOff x="-48" y="1786"/>
            <a:chExt cx="1200" cy="326"/>
          </a:xfrm>
        </p:grpSpPr>
        <p:sp>
          <p:nvSpPr>
            <p:cNvPr id="94230" name="Text Box 19"/>
            <p:cNvSpPr txBox="1">
              <a:spLocks noChangeArrowheads="1"/>
            </p:cNvSpPr>
            <p:nvPr/>
          </p:nvSpPr>
          <p:spPr bwMode="auto">
            <a:xfrm>
              <a:off x="-48" y="1786"/>
              <a:ext cx="1200" cy="3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400">
                  <a:solidFill>
                    <a:prstClr val="black"/>
                  </a:solidFill>
                  <a:ea typeface="Arial" charset="0"/>
                  <a:cs typeface="Arial" charset="0"/>
                </a:rPr>
                <a:t># false positives</a:t>
              </a:r>
            </a:p>
            <a:p>
              <a:pPr algn="ctr"/>
              <a:r>
                <a:rPr lang="en-US" sz="1400">
                  <a:solidFill>
                    <a:prstClr val="black"/>
                  </a:solidFill>
                  <a:ea typeface="Arial" charset="0"/>
                  <a:cs typeface="Arial" charset="0"/>
                </a:rPr>
                <a:t># unmatched features (negatives)</a:t>
              </a:r>
              <a:endParaRPr lang="en-US" baseline="-25000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sp>
          <p:nvSpPr>
            <p:cNvPr id="94231" name="Line 22"/>
            <p:cNvSpPr>
              <a:spLocks noChangeShapeType="1"/>
            </p:cNvSpPr>
            <p:nvPr/>
          </p:nvSpPr>
          <p:spPr bwMode="auto">
            <a:xfrm>
              <a:off x="48" y="1956"/>
              <a:ext cx="102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ea typeface="Arial" charset="0"/>
                <a:cs typeface="Arial" charset="0"/>
              </a:endParaRPr>
            </a:p>
          </p:txBody>
        </p:sp>
      </p:grpSp>
      <p:sp>
        <p:nvSpPr>
          <p:cNvPr id="94224" name="Line 23"/>
          <p:cNvSpPr>
            <a:spLocks noChangeShapeType="1"/>
          </p:cNvSpPr>
          <p:nvPr/>
        </p:nvSpPr>
        <p:spPr bwMode="auto">
          <a:xfrm flipV="1">
            <a:off x="3657600" y="2635250"/>
            <a:ext cx="2590800" cy="2590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ea typeface="Arial" charset="0"/>
              <a:cs typeface="Arial" charset="0"/>
            </a:endParaRPr>
          </a:p>
        </p:txBody>
      </p:sp>
      <p:sp>
        <p:nvSpPr>
          <p:cNvPr id="94225" name="Freeform 25"/>
          <p:cNvSpPr>
            <a:spLocks/>
          </p:cNvSpPr>
          <p:nvPr/>
        </p:nvSpPr>
        <p:spPr bwMode="auto">
          <a:xfrm>
            <a:off x="3657600" y="2635250"/>
            <a:ext cx="2590800" cy="2590800"/>
          </a:xfrm>
          <a:custGeom>
            <a:avLst/>
            <a:gdLst>
              <a:gd name="T0" fmla="*/ 0 w 1632"/>
              <a:gd name="T1" fmla="*/ 2147483647 h 1632"/>
              <a:gd name="T2" fmla="*/ 2147483647 w 1632"/>
              <a:gd name="T3" fmla="*/ 2147483647 h 1632"/>
              <a:gd name="T4" fmla="*/ 2147483647 w 1632"/>
              <a:gd name="T5" fmla="*/ 2147483647 h 1632"/>
              <a:gd name="T6" fmla="*/ 2147483647 w 1632"/>
              <a:gd name="T7" fmla="*/ 2147483647 h 1632"/>
              <a:gd name="T8" fmla="*/ 2147483647 w 1632"/>
              <a:gd name="T9" fmla="*/ 2147483647 h 1632"/>
              <a:gd name="T10" fmla="*/ 2147483647 w 1632"/>
              <a:gd name="T11" fmla="*/ 2147483647 h 1632"/>
              <a:gd name="T12" fmla="*/ 2147483647 w 1632"/>
              <a:gd name="T13" fmla="*/ 0 h 1632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632"/>
              <a:gd name="T22" fmla="*/ 0 h 1632"/>
              <a:gd name="T23" fmla="*/ 1632 w 1632"/>
              <a:gd name="T24" fmla="*/ 1632 h 1632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632" h="1632">
                <a:moveTo>
                  <a:pt x="0" y="1632"/>
                </a:moveTo>
                <a:cubicBezTo>
                  <a:pt x="16" y="1456"/>
                  <a:pt x="32" y="1280"/>
                  <a:pt x="48" y="1104"/>
                </a:cubicBezTo>
                <a:cubicBezTo>
                  <a:pt x="64" y="928"/>
                  <a:pt x="72" y="696"/>
                  <a:pt x="96" y="576"/>
                </a:cubicBezTo>
                <a:cubicBezTo>
                  <a:pt x="120" y="456"/>
                  <a:pt x="128" y="448"/>
                  <a:pt x="192" y="384"/>
                </a:cubicBezTo>
                <a:cubicBezTo>
                  <a:pt x="256" y="320"/>
                  <a:pt x="304" y="248"/>
                  <a:pt x="480" y="192"/>
                </a:cubicBezTo>
                <a:cubicBezTo>
                  <a:pt x="656" y="136"/>
                  <a:pt x="1056" y="80"/>
                  <a:pt x="1248" y="48"/>
                </a:cubicBezTo>
                <a:cubicBezTo>
                  <a:pt x="1440" y="16"/>
                  <a:pt x="1536" y="8"/>
                  <a:pt x="1632" y="0"/>
                </a:cubicBezTo>
              </a:path>
            </a:pathLst>
          </a:custGeom>
          <a:noFill/>
          <a:ln w="38100">
            <a:solidFill>
              <a:srgbClr val="33CC33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 charset="0"/>
              <a:ea typeface="Arial" charset="0"/>
              <a:cs typeface="Arial" charset="0"/>
            </a:endParaRPr>
          </a:p>
        </p:txBody>
      </p:sp>
      <p:sp>
        <p:nvSpPr>
          <p:cNvPr id="94226" name="Text Box 23"/>
          <p:cNvSpPr txBox="1">
            <a:spLocks noChangeArrowheads="1"/>
          </p:cNvSpPr>
          <p:nvPr/>
        </p:nvSpPr>
        <p:spPr bwMode="auto">
          <a:xfrm>
            <a:off x="2819400" y="2286000"/>
            <a:ext cx="5791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rgbClr val="33CC33"/>
                </a:solidFill>
                <a:ea typeface="Arial" charset="0"/>
                <a:cs typeface="Arial" charset="0"/>
              </a:rPr>
              <a:t>ROC curve  </a:t>
            </a:r>
            <a:r>
              <a:rPr lang="en-US" sz="1200">
                <a:solidFill>
                  <a:srgbClr val="33CC33"/>
                </a:solidFill>
                <a:ea typeface="Arial" charset="0"/>
                <a:cs typeface="Arial" charset="0"/>
              </a:rPr>
              <a:t>(“Receiver Operator Characteristic”)</a:t>
            </a:r>
          </a:p>
        </p:txBody>
      </p:sp>
      <p:sp>
        <p:nvSpPr>
          <p:cNvPr id="94227" name="Rectangle 3"/>
          <p:cNvSpPr txBox="1">
            <a:spLocks noChangeArrowheads="1"/>
          </p:cNvSpPr>
          <p:nvPr/>
        </p:nvSpPr>
        <p:spPr bwMode="auto">
          <a:xfrm>
            <a:off x="457200" y="1524000"/>
            <a:ext cx="82296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342900" indent="-342900">
              <a:spcBef>
                <a:spcPct val="20000"/>
              </a:spcBef>
            </a:pPr>
            <a:r>
              <a:rPr lang="en-US" sz="2400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rPr>
              <a:t>How can we measure the performance of a feature matcher?</a:t>
            </a:r>
          </a:p>
        </p:txBody>
      </p:sp>
      <p:sp>
        <p:nvSpPr>
          <p:cNvPr id="94228" name="TextBox 23"/>
          <p:cNvSpPr txBox="1">
            <a:spLocks noChangeArrowheads="1"/>
          </p:cNvSpPr>
          <p:nvPr/>
        </p:nvSpPr>
        <p:spPr bwMode="auto">
          <a:xfrm>
            <a:off x="1089025" y="4267200"/>
            <a:ext cx="877888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rPr>
              <a:t>“recall”</a:t>
            </a:r>
          </a:p>
        </p:txBody>
      </p:sp>
      <p:sp>
        <p:nvSpPr>
          <p:cNvPr id="94229" name="TextBox 25"/>
          <p:cNvSpPr txBox="1">
            <a:spLocks noChangeArrowheads="1"/>
          </p:cNvSpPr>
          <p:nvPr/>
        </p:nvSpPr>
        <p:spPr bwMode="auto">
          <a:xfrm>
            <a:off x="4268788" y="6096000"/>
            <a:ext cx="1522412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rPr>
              <a:t>1 - “precision”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7BE87F8-74E3-48FE-9DE4-723D765CCEB1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56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08314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matching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4525963"/>
          </a:xfrm>
        </p:spPr>
        <p:txBody>
          <a:bodyPr>
            <a:normAutofit lnSpcReduction="10000"/>
          </a:bodyPr>
          <a:lstStyle/>
          <a:p>
            <a:r>
              <a:rPr lang="en-US" sz="2800" dirty="0" smtClean="0"/>
              <a:t>Now we can measure the similarity of 2 images based on their feature points</a:t>
            </a:r>
          </a:p>
          <a:p>
            <a:pPr lvl="1"/>
            <a:r>
              <a:rPr lang="en-US" sz="2400" dirty="0" smtClean="0"/>
              <a:t>E.g. sum (or mean) of the distances from each feature in I to the closest feature in J,</a:t>
            </a:r>
          </a:p>
          <a:p>
            <a:pPr lvl="1"/>
            <a:endParaRPr lang="en-US" sz="2400" dirty="0" smtClean="0"/>
          </a:p>
          <a:p>
            <a:pPr lvl="1"/>
            <a:endParaRPr lang="en-US" sz="2400" dirty="0" smtClean="0"/>
          </a:p>
          <a:p>
            <a:pPr lvl="1"/>
            <a:endParaRPr lang="en-US" sz="2400" dirty="0" smtClean="0"/>
          </a:p>
          <a:p>
            <a:pPr lvl="1"/>
            <a:r>
              <a:rPr lang="en-US" sz="2400" dirty="0" smtClean="0"/>
              <a:t>This is known as the </a:t>
            </a:r>
            <a:r>
              <a:rPr lang="en-US" sz="2400" i="1" dirty="0" smtClean="0"/>
              <a:t>Chamfer Distance</a:t>
            </a:r>
            <a:r>
              <a:rPr lang="en-US" sz="2400" dirty="0" smtClean="0"/>
              <a:t> between 2 point sets</a:t>
            </a:r>
          </a:p>
          <a:p>
            <a:pPr lvl="1"/>
            <a:r>
              <a:rPr lang="en-US" sz="2400" dirty="0" smtClean="0"/>
              <a:t>This distance is not symmetric (i.e. D(I,J) and D(J,I) are not necessarily the same). One solution is to use D(I,J)+D(J,I).</a:t>
            </a:r>
          </a:p>
          <a:p>
            <a:pPr lvl="1"/>
            <a:r>
              <a:rPr lang="en-US" sz="2400" dirty="0" smtClean="0"/>
              <a:t>Might be better to use a robust statistic, e.g. trimmed mean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500" y="3237925"/>
            <a:ext cx="3619500" cy="1105463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C5BBBB9-F183-8A4D-B8BB-5CFD49612D99}" type="slidenum">
              <a:rPr lang="en-US" smtClean="0"/>
              <a:pPr>
                <a:defRPr/>
              </a:pPr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901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matching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590801"/>
            <a:ext cx="8229600" cy="4051300"/>
          </a:xfrm>
        </p:spPr>
        <p:txBody>
          <a:bodyPr/>
          <a:lstStyle/>
          <a:p>
            <a:r>
              <a:rPr lang="en-US" sz="2800" dirty="0" smtClean="0"/>
              <a:t>Computing the Chamfer distance</a:t>
            </a:r>
          </a:p>
          <a:p>
            <a:pPr lvl="1"/>
            <a:r>
              <a:rPr lang="en-US" sz="2400" dirty="0" smtClean="0"/>
              <a:t>Naïve approach: O( </a:t>
            </a:r>
            <a:r>
              <a:rPr lang="en-US" sz="2400" dirty="0" err="1" smtClean="0"/>
              <a:t>k|I||J</a:t>
            </a:r>
            <a:r>
              <a:rPr lang="en-US" sz="2400" dirty="0" smtClean="0"/>
              <a:t>|), where </a:t>
            </a:r>
            <a:r>
              <a:rPr lang="en-US" sz="2400" dirty="0" err="1" smtClean="0"/>
              <a:t>k</a:t>
            </a:r>
            <a:r>
              <a:rPr lang="en-US" sz="2400" dirty="0" smtClean="0"/>
              <a:t> is the number of dimensions of the feature space (for SIFT, </a:t>
            </a:r>
            <a:r>
              <a:rPr lang="en-US" sz="2400" dirty="0" err="1" smtClean="0"/>
              <a:t>k</a:t>
            </a:r>
            <a:r>
              <a:rPr lang="en-US" sz="2400" dirty="0" smtClean="0"/>
              <a:t>=128)</a:t>
            </a:r>
          </a:p>
          <a:p>
            <a:pPr lvl="1"/>
            <a:r>
              <a:rPr lang="en-US" sz="2400" dirty="0" smtClean="0"/>
              <a:t>Other algorithms exist that take time O( </a:t>
            </a:r>
            <a:r>
              <a:rPr lang="en-US" sz="2400" dirty="0" err="1" smtClean="0"/>
              <a:t>h</a:t>
            </a:r>
            <a:r>
              <a:rPr lang="en-US" sz="2400" baseline="30000" dirty="0" err="1" smtClean="0"/>
              <a:t>k</a:t>
            </a:r>
            <a:r>
              <a:rPr lang="en-US" sz="2400" dirty="0" smtClean="0"/>
              <a:t> (|I|+|J|) ), where </a:t>
            </a:r>
            <a:r>
              <a:rPr lang="en-US" sz="2400" dirty="0" err="1" smtClean="0"/>
              <a:t>h</a:t>
            </a:r>
            <a:r>
              <a:rPr lang="en-US" sz="2400" baseline="30000" dirty="0" err="1" smtClean="0"/>
              <a:t>k</a:t>
            </a:r>
            <a:r>
              <a:rPr lang="en-US" sz="2400" dirty="0" smtClean="0"/>
              <a:t> is the size of the feature space</a:t>
            </a:r>
          </a:p>
          <a:p>
            <a:pPr lvl="1"/>
            <a:r>
              <a:rPr lang="en-US" sz="2400" dirty="0" smtClean="0"/>
              <a:t>But for SIFT </a:t>
            </a:r>
            <a:r>
              <a:rPr lang="en-US" sz="2400" dirty="0" err="1" smtClean="0"/>
              <a:t>h</a:t>
            </a:r>
            <a:r>
              <a:rPr lang="en-US" sz="2400" baseline="30000" dirty="0" err="1" smtClean="0"/>
              <a:t>k</a:t>
            </a:r>
            <a:r>
              <a:rPr lang="en-US" sz="2400" dirty="0" smtClean="0"/>
              <a:t> is 256</a:t>
            </a:r>
            <a:r>
              <a:rPr lang="en-US" sz="2400" baseline="30000" dirty="0" smtClean="0"/>
              <a:t>128</a:t>
            </a:r>
            <a:endParaRPr lang="en-US" dirty="0" smtClean="0"/>
          </a:p>
          <a:p>
            <a:r>
              <a:rPr lang="en-US" sz="2800" dirty="0" smtClean="0"/>
              <a:t>How do we find </a:t>
            </a:r>
            <a:r>
              <a:rPr lang="en-US" sz="2800" dirty="0" err="1" smtClean="0"/>
              <a:t>b</a:t>
            </a:r>
            <a:r>
              <a:rPr lang="en-US" sz="2800" dirty="0" smtClean="0"/>
              <a:t> more efficiently?</a:t>
            </a:r>
          </a:p>
          <a:p>
            <a:pPr lvl="1"/>
            <a:r>
              <a:rPr lang="en-US" sz="2400" dirty="0" smtClean="0"/>
              <a:t>Related to the </a:t>
            </a:r>
            <a:r>
              <a:rPr lang="en-US" sz="2400" i="1" dirty="0" smtClean="0"/>
              <a:t>nearest neighbor </a:t>
            </a:r>
            <a:r>
              <a:rPr lang="en-US" sz="2400" dirty="0" smtClean="0"/>
              <a:t>problem (aka Knuth’s </a:t>
            </a:r>
            <a:r>
              <a:rPr lang="en-US" sz="2400" i="1" dirty="0" smtClean="0"/>
              <a:t>post office problem</a:t>
            </a:r>
            <a:r>
              <a:rPr lang="en-US" sz="2400" dirty="0" smtClean="0"/>
              <a:t>)</a:t>
            </a:r>
          </a:p>
          <a:p>
            <a:pPr lvl="2"/>
            <a:endParaRPr lang="en-U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1600" y="1434536"/>
            <a:ext cx="3619500" cy="1105463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C5BBBB9-F183-8A4D-B8BB-5CFD49612D99}" type="slidenum">
              <a:rPr lang="en-US" smtClean="0"/>
              <a:pPr>
                <a:defRPr/>
              </a:pPr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20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891" name="Line 3"/>
          <p:cNvSpPr>
            <a:spLocks noChangeShapeType="1"/>
          </p:cNvSpPr>
          <p:nvPr/>
        </p:nvSpPr>
        <p:spPr bwMode="auto">
          <a:xfrm>
            <a:off x="422275" y="2979500"/>
            <a:ext cx="1355725" cy="0"/>
          </a:xfrm>
          <a:prstGeom prst="line">
            <a:avLst/>
          </a:prstGeom>
          <a:noFill/>
          <a:ln w="9525">
            <a:solidFill>
              <a:srgbClr val="FF3300"/>
            </a:solidFill>
            <a:prstDash val="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93892" name="Line 4"/>
          <p:cNvSpPr>
            <a:spLocks noChangeShapeType="1"/>
          </p:cNvSpPr>
          <p:nvPr/>
        </p:nvSpPr>
        <p:spPr bwMode="auto">
          <a:xfrm>
            <a:off x="422274" y="2293938"/>
            <a:ext cx="1355726" cy="4762"/>
          </a:xfrm>
          <a:prstGeom prst="line">
            <a:avLst/>
          </a:prstGeom>
          <a:noFill/>
          <a:ln w="9525">
            <a:solidFill>
              <a:srgbClr val="FF3300"/>
            </a:solidFill>
            <a:prstDash val="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93893" name="Line 5"/>
          <p:cNvSpPr>
            <a:spLocks noChangeShapeType="1"/>
          </p:cNvSpPr>
          <p:nvPr/>
        </p:nvSpPr>
        <p:spPr bwMode="auto">
          <a:xfrm>
            <a:off x="2517775" y="1549800"/>
            <a:ext cx="8028" cy="748900"/>
          </a:xfrm>
          <a:prstGeom prst="line">
            <a:avLst/>
          </a:prstGeom>
          <a:noFill/>
          <a:ln w="9525">
            <a:solidFill>
              <a:srgbClr val="FF3300"/>
            </a:solidFill>
            <a:prstDash val="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93894" name="Line 6"/>
          <p:cNvSpPr>
            <a:spLocks noChangeShapeType="1"/>
          </p:cNvSpPr>
          <p:nvPr/>
        </p:nvSpPr>
        <p:spPr bwMode="auto">
          <a:xfrm>
            <a:off x="1108075" y="2972274"/>
            <a:ext cx="0" cy="1485426"/>
          </a:xfrm>
          <a:prstGeom prst="line">
            <a:avLst/>
          </a:prstGeom>
          <a:noFill/>
          <a:ln w="9525">
            <a:solidFill>
              <a:srgbClr val="FF3300"/>
            </a:solidFill>
            <a:prstDash val="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93895" name="Line 7"/>
          <p:cNvSpPr>
            <a:spLocks noChangeShapeType="1"/>
          </p:cNvSpPr>
          <p:nvPr/>
        </p:nvSpPr>
        <p:spPr bwMode="auto">
          <a:xfrm>
            <a:off x="1790700" y="3779838"/>
            <a:ext cx="1714500" cy="0"/>
          </a:xfrm>
          <a:prstGeom prst="line">
            <a:avLst/>
          </a:prstGeom>
          <a:noFill/>
          <a:ln w="9525">
            <a:solidFill>
              <a:srgbClr val="FF3300"/>
            </a:solidFill>
            <a:prstDash val="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93896" name="Line 8"/>
          <p:cNvSpPr>
            <a:spLocks noChangeShapeType="1"/>
          </p:cNvSpPr>
          <p:nvPr/>
        </p:nvSpPr>
        <p:spPr bwMode="auto">
          <a:xfrm>
            <a:off x="2543175" y="2984900"/>
            <a:ext cx="0" cy="799700"/>
          </a:xfrm>
          <a:prstGeom prst="line">
            <a:avLst/>
          </a:prstGeom>
          <a:noFill/>
          <a:ln w="9525">
            <a:solidFill>
              <a:srgbClr val="FF3300"/>
            </a:solidFill>
            <a:prstDash val="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93897" name="Line 9"/>
          <p:cNvSpPr>
            <a:spLocks noChangeShapeType="1"/>
          </p:cNvSpPr>
          <p:nvPr/>
        </p:nvSpPr>
        <p:spPr bwMode="auto">
          <a:xfrm>
            <a:off x="422274" y="3779838"/>
            <a:ext cx="669926" cy="4762"/>
          </a:xfrm>
          <a:prstGeom prst="line">
            <a:avLst/>
          </a:prstGeom>
          <a:noFill/>
          <a:ln w="9525">
            <a:solidFill>
              <a:srgbClr val="FF3300"/>
            </a:solidFill>
            <a:prstDash val="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2" name="Group 10"/>
          <p:cNvGrpSpPr>
            <a:grpSpLocks/>
          </p:cNvGrpSpPr>
          <p:nvPr/>
        </p:nvGrpSpPr>
        <p:grpSpPr bwMode="auto">
          <a:xfrm>
            <a:off x="422274" y="1549400"/>
            <a:ext cx="3095626" cy="2901308"/>
            <a:chOff x="408" y="1184"/>
            <a:chExt cx="1368" cy="1372"/>
          </a:xfrm>
        </p:grpSpPr>
        <p:sp>
          <p:nvSpPr>
            <p:cNvPr id="70758" name="Rectangle 11"/>
            <p:cNvSpPr>
              <a:spLocks noChangeArrowheads="1"/>
            </p:cNvSpPr>
            <p:nvPr/>
          </p:nvSpPr>
          <p:spPr bwMode="auto">
            <a:xfrm>
              <a:off x="408" y="1184"/>
              <a:ext cx="1368" cy="136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sp>
          <p:nvSpPr>
            <p:cNvPr id="70759" name="Oval 12"/>
            <p:cNvSpPr>
              <a:spLocks noChangeArrowheads="1"/>
            </p:cNvSpPr>
            <p:nvPr/>
          </p:nvSpPr>
          <p:spPr bwMode="auto">
            <a:xfrm>
              <a:off x="648" y="1280"/>
              <a:ext cx="35" cy="3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sp>
          <p:nvSpPr>
            <p:cNvPr id="70760" name="Oval 13"/>
            <p:cNvSpPr>
              <a:spLocks noChangeArrowheads="1"/>
            </p:cNvSpPr>
            <p:nvPr/>
          </p:nvSpPr>
          <p:spPr bwMode="auto">
            <a:xfrm>
              <a:off x="872" y="1808"/>
              <a:ext cx="35" cy="3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sp>
          <p:nvSpPr>
            <p:cNvPr id="70761" name="Oval 14"/>
            <p:cNvSpPr>
              <a:spLocks noChangeArrowheads="1"/>
            </p:cNvSpPr>
            <p:nvPr/>
          </p:nvSpPr>
          <p:spPr bwMode="auto">
            <a:xfrm>
              <a:off x="592" y="2088"/>
              <a:ext cx="35" cy="3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sp>
          <p:nvSpPr>
            <p:cNvPr id="70762" name="Oval 15"/>
            <p:cNvSpPr>
              <a:spLocks noChangeArrowheads="1"/>
            </p:cNvSpPr>
            <p:nvPr/>
          </p:nvSpPr>
          <p:spPr bwMode="auto">
            <a:xfrm>
              <a:off x="432" y="2352"/>
              <a:ext cx="35" cy="3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sp>
          <p:nvSpPr>
            <p:cNvPr id="70763" name="Oval 16"/>
            <p:cNvSpPr>
              <a:spLocks noChangeArrowheads="1"/>
            </p:cNvSpPr>
            <p:nvPr/>
          </p:nvSpPr>
          <p:spPr bwMode="auto">
            <a:xfrm>
              <a:off x="872" y="2352"/>
              <a:ext cx="35" cy="3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sp>
          <p:nvSpPr>
            <p:cNvPr id="70764" name="Oval 17"/>
            <p:cNvSpPr>
              <a:spLocks noChangeArrowheads="1"/>
            </p:cNvSpPr>
            <p:nvPr/>
          </p:nvSpPr>
          <p:spPr bwMode="auto">
            <a:xfrm>
              <a:off x="1344" y="2464"/>
              <a:ext cx="35" cy="3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sp>
          <p:nvSpPr>
            <p:cNvPr id="70765" name="Oval 18"/>
            <p:cNvSpPr>
              <a:spLocks noChangeArrowheads="1"/>
            </p:cNvSpPr>
            <p:nvPr/>
          </p:nvSpPr>
          <p:spPr bwMode="auto">
            <a:xfrm>
              <a:off x="1152" y="2000"/>
              <a:ext cx="35" cy="3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sp>
          <p:nvSpPr>
            <p:cNvPr id="70766" name="Oval 19"/>
            <p:cNvSpPr>
              <a:spLocks noChangeArrowheads="1"/>
            </p:cNvSpPr>
            <p:nvPr/>
          </p:nvSpPr>
          <p:spPr bwMode="auto">
            <a:xfrm>
              <a:off x="1464" y="2024"/>
              <a:ext cx="35" cy="3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sp>
          <p:nvSpPr>
            <p:cNvPr id="70767" name="Oval 20"/>
            <p:cNvSpPr>
              <a:spLocks noChangeArrowheads="1"/>
            </p:cNvSpPr>
            <p:nvPr/>
          </p:nvSpPr>
          <p:spPr bwMode="auto">
            <a:xfrm>
              <a:off x="1456" y="1736"/>
              <a:ext cx="35" cy="3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sp>
          <p:nvSpPr>
            <p:cNvPr id="70768" name="Oval 21"/>
            <p:cNvSpPr>
              <a:spLocks noChangeArrowheads="1"/>
            </p:cNvSpPr>
            <p:nvPr/>
          </p:nvSpPr>
          <p:spPr bwMode="auto">
            <a:xfrm>
              <a:off x="1224" y="1296"/>
              <a:ext cx="35" cy="3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sp>
          <p:nvSpPr>
            <p:cNvPr id="70769" name="Oval 22"/>
            <p:cNvSpPr>
              <a:spLocks noChangeArrowheads="1"/>
            </p:cNvSpPr>
            <p:nvPr/>
          </p:nvSpPr>
          <p:spPr bwMode="auto">
            <a:xfrm>
              <a:off x="1544" y="1408"/>
              <a:ext cx="35" cy="3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sp>
          <p:nvSpPr>
            <p:cNvPr id="70770" name="Text Box 23"/>
            <p:cNvSpPr txBox="1">
              <a:spLocks noChangeArrowheads="1"/>
            </p:cNvSpPr>
            <p:nvPr/>
          </p:nvSpPr>
          <p:spPr bwMode="auto">
            <a:xfrm>
              <a:off x="672" y="1203"/>
              <a:ext cx="172" cy="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4</a:t>
              </a:r>
            </a:p>
          </p:txBody>
        </p:sp>
        <p:sp>
          <p:nvSpPr>
            <p:cNvPr id="70771" name="Text Box 24"/>
            <p:cNvSpPr txBox="1">
              <a:spLocks noChangeArrowheads="1"/>
            </p:cNvSpPr>
            <p:nvPr/>
          </p:nvSpPr>
          <p:spPr bwMode="auto">
            <a:xfrm>
              <a:off x="1563" y="1321"/>
              <a:ext cx="172" cy="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7</a:t>
              </a:r>
            </a:p>
          </p:txBody>
        </p:sp>
        <p:sp>
          <p:nvSpPr>
            <p:cNvPr id="70772" name="Text Box 25"/>
            <p:cNvSpPr txBox="1">
              <a:spLocks noChangeArrowheads="1"/>
            </p:cNvSpPr>
            <p:nvPr/>
          </p:nvSpPr>
          <p:spPr bwMode="auto">
            <a:xfrm>
              <a:off x="1098" y="1199"/>
              <a:ext cx="172" cy="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6</a:t>
              </a:r>
            </a:p>
          </p:txBody>
        </p:sp>
        <p:sp>
          <p:nvSpPr>
            <p:cNvPr id="70773" name="Text Box 26"/>
            <p:cNvSpPr txBox="1">
              <a:spLocks noChangeArrowheads="1"/>
            </p:cNvSpPr>
            <p:nvPr/>
          </p:nvSpPr>
          <p:spPr bwMode="auto">
            <a:xfrm>
              <a:off x="746" y="1711"/>
              <a:ext cx="172" cy="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5</a:t>
              </a:r>
            </a:p>
          </p:txBody>
        </p:sp>
        <p:sp>
          <p:nvSpPr>
            <p:cNvPr id="70774" name="Text Box 27"/>
            <p:cNvSpPr txBox="1">
              <a:spLocks noChangeArrowheads="1"/>
            </p:cNvSpPr>
            <p:nvPr/>
          </p:nvSpPr>
          <p:spPr bwMode="auto">
            <a:xfrm>
              <a:off x="443" y="2271"/>
              <a:ext cx="172" cy="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1</a:t>
              </a:r>
            </a:p>
          </p:txBody>
        </p:sp>
        <p:sp>
          <p:nvSpPr>
            <p:cNvPr id="70775" name="Text Box 28"/>
            <p:cNvSpPr txBox="1">
              <a:spLocks noChangeArrowheads="1"/>
            </p:cNvSpPr>
            <p:nvPr/>
          </p:nvSpPr>
          <p:spPr bwMode="auto">
            <a:xfrm>
              <a:off x="470" y="1987"/>
              <a:ext cx="172" cy="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3</a:t>
              </a:r>
            </a:p>
          </p:txBody>
        </p:sp>
        <p:sp>
          <p:nvSpPr>
            <p:cNvPr id="70776" name="Text Box 29"/>
            <p:cNvSpPr txBox="1">
              <a:spLocks noChangeArrowheads="1"/>
            </p:cNvSpPr>
            <p:nvPr/>
          </p:nvSpPr>
          <p:spPr bwMode="auto">
            <a:xfrm>
              <a:off x="892" y="2269"/>
              <a:ext cx="172" cy="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2</a:t>
              </a:r>
            </a:p>
          </p:txBody>
        </p:sp>
        <p:sp>
          <p:nvSpPr>
            <p:cNvPr id="70777" name="Text Box 30"/>
            <p:cNvSpPr txBox="1">
              <a:spLocks noChangeArrowheads="1"/>
            </p:cNvSpPr>
            <p:nvPr/>
          </p:nvSpPr>
          <p:spPr bwMode="auto">
            <a:xfrm>
              <a:off x="1176" y="1913"/>
              <a:ext cx="172" cy="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9</a:t>
              </a:r>
            </a:p>
          </p:txBody>
        </p:sp>
        <p:sp>
          <p:nvSpPr>
            <p:cNvPr id="70778" name="Text Box 31"/>
            <p:cNvSpPr txBox="1">
              <a:spLocks noChangeArrowheads="1"/>
            </p:cNvSpPr>
            <p:nvPr/>
          </p:nvSpPr>
          <p:spPr bwMode="auto">
            <a:xfrm>
              <a:off x="1326" y="1643"/>
              <a:ext cx="172" cy="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8</a:t>
              </a:r>
            </a:p>
          </p:txBody>
        </p:sp>
        <p:sp>
          <p:nvSpPr>
            <p:cNvPr id="70779" name="Text Box 32"/>
            <p:cNvSpPr txBox="1">
              <a:spLocks noChangeArrowheads="1"/>
            </p:cNvSpPr>
            <p:nvPr/>
          </p:nvSpPr>
          <p:spPr bwMode="auto">
            <a:xfrm>
              <a:off x="1468" y="1943"/>
              <a:ext cx="228" cy="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10</a:t>
              </a:r>
            </a:p>
          </p:txBody>
        </p:sp>
        <p:sp>
          <p:nvSpPr>
            <p:cNvPr id="70780" name="Text Box 33"/>
            <p:cNvSpPr txBox="1">
              <a:spLocks noChangeArrowheads="1"/>
            </p:cNvSpPr>
            <p:nvPr/>
          </p:nvSpPr>
          <p:spPr bwMode="auto">
            <a:xfrm>
              <a:off x="1362" y="2381"/>
              <a:ext cx="228" cy="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11</a:t>
              </a:r>
            </a:p>
          </p:txBody>
        </p:sp>
      </p:grpSp>
      <p:sp>
        <p:nvSpPr>
          <p:cNvPr id="293922" name="Text Box 34"/>
          <p:cNvSpPr txBox="1">
            <a:spLocks noChangeArrowheads="1"/>
          </p:cNvSpPr>
          <p:nvPr/>
        </p:nvSpPr>
        <p:spPr bwMode="auto">
          <a:xfrm>
            <a:off x="76200" y="2075538"/>
            <a:ext cx="41410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i="1" dirty="0">
                <a:solidFill>
                  <a:srgbClr val="FF3300"/>
                </a:solidFill>
                <a:latin typeface="Times New Roman" charset="0"/>
                <a:ea typeface="Arial" charset="0"/>
                <a:cs typeface="Arial" charset="0"/>
              </a:rPr>
              <a:t>l</a:t>
            </a:r>
            <a:r>
              <a:rPr lang="en-US" i="1" baseline="-25000" dirty="0">
                <a:solidFill>
                  <a:srgbClr val="FF3300"/>
                </a:solidFill>
                <a:latin typeface="Times New Roman" charset="0"/>
                <a:ea typeface="Arial" charset="0"/>
                <a:cs typeface="Arial" charset="0"/>
              </a:rPr>
              <a:t>5</a:t>
            </a:r>
            <a:endParaRPr lang="en-US" i="1" dirty="0">
              <a:solidFill>
                <a:srgbClr val="FF3300"/>
              </a:solidFill>
              <a:latin typeface="Times New Roman" charset="0"/>
              <a:ea typeface="Arial" charset="0"/>
              <a:cs typeface="Arial" charset="0"/>
            </a:endParaRPr>
          </a:p>
        </p:txBody>
      </p:sp>
      <p:sp>
        <p:nvSpPr>
          <p:cNvPr id="70667" name="Text Box 35"/>
          <p:cNvSpPr txBox="1">
            <a:spLocks noChangeArrowheads="1"/>
          </p:cNvSpPr>
          <p:nvPr/>
        </p:nvSpPr>
        <p:spPr bwMode="auto">
          <a:xfrm>
            <a:off x="495299" y="2002448"/>
            <a:ext cx="262495" cy="4884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latin typeface="Calibri" charset="0"/>
              <a:ea typeface="Arial" charset="0"/>
              <a:cs typeface="Arial" charset="0"/>
            </a:endParaRPr>
          </a:p>
        </p:txBody>
      </p:sp>
      <p:sp>
        <p:nvSpPr>
          <p:cNvPr id="70668" name="Text Box 36"/>
          <p:cNvSpPr txBox="1">
            <a:spLocks noChangeArrowheads="1"/>
          </p:cNvSpPr>
          <p:nvPr/>
        </p:nvSpPr>
        <p:spPr bwMode="auto">
          <a:xfrm>
            <a:off x="1308099" y="1888148"/>
            <a:ext cx="262495" cy="4884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latin typeface="Calibri" charset="0"/>
              <a:ea typeface="Arial" charset="0"/>
              <a:cs typeface="Arial" charset="0"/>
            </a:endParaRPr>
          </a:p>
        </p:txBody>
      </p:sp>
      <p:grpSp>
        <p:nvGrpSpPr>
          <p:cNvPr id="3" name="Group 37"/>
          <p:cNvGrpSpPr>
            <a:grpSpLocks/>
          </p:cNvGrpSpPr>
          <p:nvPr/>
        </p:nvGrpSpPr>
        <p:grpSpPr bwMode="auto">
          <a:xfrm>
            <a:off x="1656507" y="1153958"/>
            <a:ext cx="414109" cy="3288289"/>
            <a:chOff x="1114" y="997"/>
            <a:chExt cx="183" cy="1555"/>
          </a:xfrm>
        </p:grpSpPr>
        <p:sp>
          <p:nvSpPr>
            <p:cNvPr id="70756" name="Line 38"/>
            <p:cNvSpPr>
              <a:spLocks noChangeShapeType="1"/>
            </p:cNvSpPr>
            <p:nvPr/>
          </p:nvSpPr>
          <p:spPr bwMode="auto">
            <a:xfrm>
              <a:off x="1175" y="1184"/>
              <a:ext cx="1" cy="1368"/>
            </a:xfrm>
            <a:prstGeom prst="line">
              <a:avLst/>
            </a:prstGeom>
            <a:noFill/>
            <a:ln w="9525">
              <a:solidFill>
                <a:srgbClr val="FF3300"/>
              </a:solidFill>
              <a:prstDash val="dash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70757" name="Text Box 39"/>
            <p:cNvSpPr txBox="1">
              <a:spLocks noChangeArrowheads="1"/>
            </p:cNvSpPr>
            <p:nvPr/>
          </p:nvSpPr>
          <p:spPr bwMode="auto">
            <a:xfrm>
              <a:off x="1114" y="997"/>
              <a:ext cx="183" cy="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i="1" dirty="0">
                  <a:solidFill>
                    <a:srgbClr val="FF3300"/>
                  </a:solidFill>
                  <a:latin typeface="Times New Roman" charset="0"/>
                  <a:ea typeface="Arial" charset="0"/>
                  <a:cs typeface="Arial" charset="0"/>
                </a:rPr>
                <a:t>l</a:t>
              </a:r>
              <a:r>
                <a:rPr lang="en-US" i="1" baseline="-25000" dirty="0">
                  <a:solidFill>
                    <a:srgbClr val="FF3300"/>
                  </a:solidFill>
                  <a:latin typeface="Times New Roman" charset="0"/>
                  <a:ea typeface="Arial" charset="0"/>
                  <a:cs typeface="Arial" charset="0"/>
                </a:rPr>
                <a:t>1</a:t>
              </a:r>
              <a:endParaRPr lang="en-US" i="1" dirty="0">
                <a:solidFill>
                  <a:srgbClr val="FF3300"/>
                </a:solidFill>
                <a:latin typeface="Times New Roman" charset="0"/>
                <a:ea typeface="Arial" charset="0"/>
                <a:cs typeface="Arial" charset="0"/>
              </a:endParaRPr>
            </a:p>
          </p:txBody>
        </p:sp>
      </p:grpSp>
      <p:sp>
        <p:nvSpPr>
          <p:cNvPr id="293929" name="Text Box 41"/>
          <p:cNvSpPr txBox="1">
            <a:spLocks noChangeArrowheads="1"/>
          </p:cNvSpPr>
          <p:nvPr/>
        </p:nvSpPr>
        <p:spPr bwMode="auto">
          <a:xfrm>
            <a:off x="2298700" y="1135738"/>
            <a:ext cx="41410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i="1" dirty="0">
                <a:solidFill>
                  <a:srgbClr val="FF3300"/>
                </a:solidFill>
                <a:latin typeface="Times New Roman" charset="0"/>
                <a:ea typeface="Arial" charset="0"/>
                <a:cs typeface="Arial" charset="0"/>
              </a:rPr>
              <a:t>l</a:t>
            </a:r>
            <a:r>
              <a:rPr lang="en-US" i="1" baseline="-25000" dirty="0">
                <a:solidFill>
                  <a:srgbClr val="FF3300"/>
                </a:solidFill>
                <a:latin typeface="Times New Roman" charset="0"/>
                <a:ea typeface="Arial" charset="0"/>
                <a:cs typeface="Arial" charset="0"/>
              </a:rPr>
              <a:t>9</a:t>
            </a:r>
            <a:endParaRPr lang="en-US" i="1" dirty="0">
              <a:solidFill>
                <a:srgbClr val="FF3300"/>
              </a:solidFill>
              <a:latin typeface="Times New Roman" charset="0"/>
              <a:ea typeface="Arial" charset="0"/>
              <a:cs typeface="Arial" charset="0"/>
            </a:endParaRPr>
          </a:p>
        </p:txBody>
      </p:sp>
      <p:sp>
        <p:nvSpPr>
          <p:cNvPr id="293930" name="Text Box 42"/>
          <p:cNvSpPr txBox="1">
            <a:spLocks noChangeArrowheads="1"/>
          </p:cNvSpPr>
          <p:nvPr/>
        </p:nvSpPr>
        <p:spPr bwMode="auto">
          <a:xfrm>
            <a:off x="3556000" y="2088238"/>
            <a:ext cx="41410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i="1" dirty="0" smtClean="0">
                <a:solidFill>
                  <a:srgbClr val="FF3300"/>
                </a:solidFill>
                <a:latin typeface="Times New Roman" charset="0"/>
                <a:ea typeface="Arial" charset="0"/>
                <a:cs typeface="Arial" charset="0"/>
              </a:rPr>
              <a:t>l</a:t>
            </a:r>
            <a:r>
              <a:rPr lang="en-US" i="1" baseline="-25000" dirty="0">
                <a:solidFill>
                  <a:srgbClr val="FF3300"/>
                </a:solidFill>
                <a:latin typeface="Times New Roman" charset="0"/>
                <a:ea typeface="Arial" charset="0"/>
                <a:cs typeface="Arial" charset="0"/>
              </a:rPr>
              <a:t>7</a:t>
            </a:r>
            <a:endParaRPr lang="en-US" i="1" dirty="0">
              <a:solidFill>
                <a:srgbClr val="FF3300"/>
              </a:solidFill>
              <a:latin typeface="Times New Roman" charset="0"/>
              <a:ea typeface="Arial" charset="0"/>
              <a:cs typeface="Arial" charset="0"/>
            </a:endParaRPr>
          </a:p>
        </p:txBody>
      </p:sp>
      <p:sp>
        <p:nvSpPr>
          <p:cNvPr id="293931" name="Text Box 43"/>
          <p:cNvSpPr txBox="1">
            <a:spLocks noChangeArrowheads="1"/>
          </p:cNvSpPr>
          <p:nvPr/>
        </p:nvSpPr>
        <p:spPr bwMode="auto">
          <a:xfrm>
            <a:off x="3536950" y="2774038"/>
            <a:ext cx="41410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i="1" dirty="0">
                <a:solidFill>
                  <a:srgbClr val="FF3300"/>
                </a:solidFill>
                <a:latin typeface="Times New Roman" charset="0"/>
                <a:ea typeface="Arial" charset="0"/>
                <a:cs typeface="Arial" charset="0"/>
              </a:rPr>
              <a:t>l</a:t>
            </a:r>
            <a:r>
              <a:rPr lang="en-US" i="1" baseline="-25000" dirty="0">
                <a:solidFill>
                  <a:srgbClr val="FF3300"/>
                </a:solidFill>
                <a:latin typeface="Times New Roman" charset="0"/>
                <a:ea typeface="Arial" charset="0"/>
                <a:cs typeface="Arial" charset="0"/>
              </a:rPr>
              <a:t>3</a:t>
            </a:r>
            <a:endParaRPr lang="en-US" i="1" dirty="0">
              <a:solidFill>
                <a:srgbClr val="FF3300"/>
              </a:solidFill>
              <a:latin typeface="Times New Roman" charset="0"/>
              <a:ea typeface="Arial" charset="0"/>
              <a:cs typeface="Arial" charset="0"/>
            </a:endParaRPr>
          </a:p>
        </p:txBody>
      </p:sp>
      <p:sp>
        <p:nvSpPr>
          <p:cNvPr id="293932" name="Text Box 44"/>
          <p:cNvSpPr txBox="1">
            <a:spLocks noChangeArrowheads="1"/>
          </p:cNvSpPr>
          <p:nvPr/>
        </p:nvSpPr>
        <p:spPr bwMode="auto">
          <a:xfrm>
            <a:off x="2209800" y="3339188"/>
            <a:ext cx="49557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i="1" dirty="0">
                <a:solidFill>
                  <a:srgbClr val="FF3300"/>
                </a:solidFill>
                <a:latin typeface="Times New Roman" charset="0"/>
                <a:ea typeface="Arial" charset="0"/>
                <a:cs typeface="Arial" charset="0"/>
              </a:rPr>
              <a:t>l</a:t>
            </a:r>
            <a:r>
              <a:rPr lang="en-US" i="1" baseline="-25000" dirty="0">
                <a:solidFill>
                  <a:srgbClr val="FF3300"/>
                </a:solidFill>
                <a:latin typeface="Times New Roman" charset="0"/>
                <a:ea typeface="Arial" charset="0"/>
                <a:cs typeface="Arial" charset="0"/>
              </a:rPr>
              <a:t>10</a:t>
            </a:r>
            <a:endParaRPr lang="en-US" i="1" dirty="0">
              <a:solidFill>
                <a:srgbClr val="FF3300"/>
              </a:solidFill>
              <a:latin typeface="Times New Roman" charset="0"/>
              <a:ea typeface="Arial" charset="0"/>
              <a:cs typeface="Arial" charset="0"/>
            </a:endParaRPr>
          </a:p>
        </p:txBody>
      </p:sp>
      <p:sp>
        <p:nvSpPr>
          <p:cNvPr id="293933" name="Text Box 45"/>
          <p:cNvSpPr txBox="1">
            <a:spLocks noChangeArrowheads="1"/>
          </p:cNvSpPr>
          <p:nvPr/>
        </p:nvSpPr>
        <p:spPr bwMode="auto">
          <a:xfrm>
            <a:off x="3562350" y="3586838"/>
            <a:ext cx="41410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i="1" dirty="0" smtClean="0">
                <a:solidFill>
                  <a:srgbClr val="FF3300"/>
                </a:solidFill>
                <a:latin typeface="Times New Roman" charset="0"/>
                <a:ea typeface="Arial" charset="0"/>
                <a:cs typeface="Arial" charset="0"/>
              </a:rPr>
              <a:t>l</a:t>
            </a:r>
            <a:r>
              <a:rPr lang="en-US" i="1" baseline="-25000" dirty="0">
                <a:solidFill>
                  <a:srgbClr val="FF3300"/>
                </a:solidFill>
                <a:latin typeface="Times New Roman" charset="0"/>
                <a:ea typeface="Arial" charset="0"/>
                <a:cs typeface="Arial" charset="0"/>
              </a:rPr>
              <a:t>6</a:t>
            </a:r>
            <a:endParaRPr lang="en-US" i="1" dirty="0">
              <a:solidFill>
                <a:srgbClr val="FF3300"/>
              </a:solidFill>
              <a:latin typeface="Times New Roman" charset="0"/>
              <a:ea typeface="Arial" charset="0"/>
              <a:cs typeface="Arial" charset="0"/>
            </a:endParaRPr>
          </a:p>
        </p:txBody>
      </p:sp>
      <p:sp>
        <p:nvSpPr>
          <p:cNvPr id="293934" name="Text Box 46"/>
          <p:cNvSpPr txBox="1">
            <a:spLocks noChangeArrowheads="1"/>
          </p:cNvSpPr>
          <p:nvPr/>
        </p:nvSpPr>
        <p:spPr bwMode="auto">
          <a:xfrm>
            <a:off x="889000" y="4463138"/>
            <a:ext cx="41410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i="1" dirty="0">
                <a:solidFill>
                  <a:srgbClr val="FF3300"/>
                </a:solidFill>
                <a:latin typeface="Times New Roman" charset="0"/>
                <a:ea typeface="Arial" charset="0"/>
                <a:cs typeface="Arial" charset="0"/>
              </a:rPr>
              <a:t>l</a:t>
            </a:r>
            <a:r>
              <a:rPr lang="en-US" i="1" baseline="-25000" dirty="0">
                <a:solidFill>
                  <a:srgbClr val="FF3300"/>
                </a:solidFill>
                <a:latin typeface="Times New Roman" charset="0"/>
                <a:ea typeface="Arial" charset="0"/>
                <a:cs typeface="Arial" charset="0"/>
              </a:rPr>
              <a:t>4</a:t>
            </a:r>
            <a:endParaRPr lang="en-US" i="1" dirty="0">
              <a:solidFill>
                <a:srgbClr val="FF3300"/>
              </a:solidFill>
              <a:latin typeface="Times New Roman" charset="0"/>
              <a:ea typeface="Arial" charset="0"/>
              <a:cs typeface="Arial" charset="0"/>
            </a:endParaRPr>
          </a:p>
        </p:txBody>
      </p:sp>
      <p:sp>
        <p:nvSpPr>
          <p:cNvPr id="293935" name="Text Box 47"/>
          <p:cNvSpPr txBox="1">
            <a:spLocks noChangeArrowheads="1"/>
          </p:cNvSpPr>
          <p:nvPr/>
        </p:nvSpPr>
        <p:spPr bwMode="auto">
          <a:xfrm>
            <a:off x="101600" y="3529688"/>
            <a:ext cx="41410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i="1" dirty="0">
                <a:solidFill>
                  <a:srgbClr val="FF3300"/>
                </a:solidFill>
                <a:latin typeface="Times New Roman" charset="0"/>
                <a:ea typeface="Arial" charset="0"/>
                <a:cs typeface="Arial" charset="0"/>
              </a:rPr>
              <a:t>l</a:t>
            </a:r>
            <a:r>
              <a:rPr lang="en-US" i="1" baseline="-25000" dirty="0">
                <a:solidFill>
                  <a:srgbClr val="FF3300"/>
                </a:solidFill>
                <a:latin typeface="Times New Roman" charset="0"/>
                <a:ea typeface="Arial" charset="0"/>
                <a:cs typeface="Arial" charset="0"/>
              </a:rPr>
              <a:t>8</a:t>
            </a:r>
            <a:endParaRPr lang="en-US" i="1" dirty="0">
              <a:solidFill>
                <a:srgbClr val="FF3300"/>
              </a:solidFill>
              <a:latin typeface="Times New Roman" charset="0"/>
              <a:ea typeface="Arial" charset="0"/>
              <a:cs typeface="Arial" charset="0"/>
            </a:endParaRPr>
          </a:p>
        </p:txBody>
      </p:sp>
      <p:sp>
        <p:nvSpPr>
          <p:cNvPr id="293936" name="Text Box 48"/>
          <p:cNvSpPr txBox="1">
            <a:spLocks noChangeArrowheads="1"/>
          </p:cNvSpPr>
          <p:nvPr/>
        </p:nvSpPr>
        <p:spPr bwMode="auto">
          <a:xfrm>
            <a:off x="101600" y="2742288"/>
            <a:ext cx="41410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i="1" dirty="0">
                <a:solidFill>
                  <a:srgbClr val="FF3300"/>
                </a:solidFill>
                <a:latin typeface="Times New Roman" charset="0"/>
                <a:ea typeface="Arial" charset="0"/>
                <a:cs typeface="Arial" charset="0"/>
              </a:rPr>
              <a:t>l</a:t>
            </a:r>
            <a:r>
              <a:rPr lang="en-US" i="1" baseline="-25000" dirty="0">
                <a:solidFill>
                  <a:srgbClr val="FF3300"/>
                </a:solidFill>
                <a:latin typeface="Times New Roman" charset="0"/>
                <a:ea typeface="Arial" charset="0"/>
                <a:cs typeface="Arial" charset="0"/>
              </a:rPr>
              <a:t>2</a:t>
            </a:r>
            <a:endParaRPr lang="en-US" i="1" dirty="0">
              <a:solidFill>
                <a:srgbClr val="FF3300"/>
              </a:solidFill>
              <a:latin typeface="Times New Roman" charset="0"/>
              <a:ea typeface="Arial" charset="0"/>
              <a:cs typeface="Arial" charset="0"/>
            </a:endParaRPr>
          </a:p>
        </p:txBody>
      </p:sp>
      <p:grpSp>
        <p:nvGrpSpPr>
          <p:cNvPr id="130" name="Group 129"/>
          <p:cNvGrpSpPr/>
          <p:nvPr/>
        </p:nvGrpSpPr>
        <p:grpSpPr>
          <a:xfrm>
            <a:off x="5918200" y="3221038"/>
            <a:ext cx="520700" cy="366712"/>
            <a:chOff x="5918200" y="3221038"/>
            <a:chExt cx="520700" cy="366712"/>
          </a:xfrm>
        </p:grpSpPr>
        <p:sp>
          <p:nvSpPr>
            <p:cNvPr id="293937" name="Oval 49"/>
            <p:cNvSpPr>
              <a:spLocks noChangeArrowheads="1"/>
            </p:cNvSpPr>
            <p:nvPr/>
          </p:nvSpPr>
          <p:spPr bwMode="auto">
            <a:xfrm>
              <a:off x="5918200" y="3278188"/>
              <a:ext cx="520700" cy="304800"/>
            </a:xfrm>
            <a:prstGeom prst="ellipse">
              <a:avLst/>
            </a:prstGeom>
            <a:solidFill>
              <a:srgbClr val="FF99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sp>
          <p:nvSpPr>
            <p:cNvPr id="293938" name="Text Box 50"/>
            <p:cNvSpPr txBox="1">
              <a:spLocks noChangeArrowheads="1"/>
            </p:cNvSpPr>
            <p:nvPr/>
          </p:nvSpPr>
          <p:spPr bwMode="auto">
            <a:xfrm>
              <a:off x="6022975" y="3221038"/>
              <a:ext cx="32385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i="1" dirty="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l</a:t>
              </a:r>
              <a:r>
                <a:rPr lang="en-US" baseline="-25000" dirty="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1</a:t>
              </a:r>
              <a:endParaRPr lang="en-US" dirty="0">
                <a:solidFill>
                  <a:prstClr val="black"/>
                </a:solidFill>
                <a:latin typeface="Times New Roman" charset="0"/>
                <a:ea typeface="Arial" charset="0"/>
                <a:cs typeface="Arial" charset="0"/>
              </a:endParaRPr>
            </a:p>
          </p:txBody>
        </p:sp>
      </p:grpSp>
      <p:cxnSp>
        <p:nvCxnSpPr>
          <p:cNvPr id="293961" name="AutoShape 73"/>
          <p:cNvCxnSpPr>
            <a:cxnSpLocks noChangeShapeType="1"/>
            <a:stCxn id="293943" idx="5"/>
            <a:endCxn id="293950" idx="0"/>
          </p:cNvCxnSpPr>
          <p:nvPr/>
        </p:nvCxnSpPr>
        <p:spPr bwMode="auto">
          <a:xfrm>
            <a:off x="8375650" y="4700588"/>
            <a:ext cx="222250" cy="4508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grpSp>
        <p:nvGrpSpPr>
          <p:cNvPr id="131" name="Group 130"/>
          <p:cNvGrpSpPr/>
          <p:nvPr/>
        </p:nvGrpSpPr>
        <p:grpSpPr>
          <a:xfrm>
            <a:off x="4718050" y="3538538"/>
            <a:ext cx="1276350" cy="614363"/>
            <a:chOff x="4718050" y="3538538"/>
            <a:chExt cx="1276350" cy="614363"/>
          </a:xfrm>
        </p:grpSpPr>
        <p:sp>
          <p:nvSpPr>
            <p:cNvPr id="293939" name="Oval 51"/>
            <p:cNvSpPr>
              <a:spLocks noChangeArrowheads="1"/>
            </p:cNvSpPr>
            <p:nvPr/>
          </p:nvSpPr>
          <p:spPr bwMode="auto">
            <a:xfrm>
              <a:off x="4718050" y="3843338"/>
              <a:ext cx="520700" cy="304800"/>
            </a:xfrm>
            <a:prstGeom prst="ellipse">
              <a:avLst/>
            </a:prstGeom>
            <a:solidFill>
              <a:srgbClr val="FF99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cxnSp>
          <p:nvCxnSpPr>
            <p:cNvPr id="293941" name="AutoShape 53"/>
            <p:cNvCxnSpPr>
              <a:cxnSpLocks noChangeShapeType="1"/>
              <a:stCxn id="293937" idx="3"/>
              <a:endCxn id="293939" idx="0"/>
            </p:cNvCxnSpPr>
            <p:nvPr/>
          </p:nvCxnSpPr>
          <p:spPr bwMode="auto">
            <a:xfrm flipH="1">
              <a:off x="4978400" y="3538538"/>
              <a:ext cx="1016000" cy="3048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293972" name="Text Box 84"/>
            <p:cNvSpPr txBox="1">
              <a:spLocks noChangeArrowheads="1"/>
            </p:cNvSpPr>
            <p:nvPr/>
          </p:nvSpPr>
          <p:spPr bwMode="auto">
            <a:xfrm>
              <a:off x="4810125" y="3786189"/>
              <a:ext cx="32385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i="1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l</a:t>
              </a:r>
              <a:r>
                <a:rPr lang="en-US" baseline="-2500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2</a:t>
              </a:r>
              <a:endParaRPr lang="en-US">
                <a:solidFill>
                  <a:prstClr val="black"/>
                </a:solidFill>
                <a:latin typeface="Times New Roman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132" name="Group 131"/>
          <p:cNvGrpSpPr/>
          <p:nvPr/>
        </p:nvGrpSpPr>
        <p:grpSpPr>
          <a:xfrm>
            <a:off x="6362700" y="3538538"/>
            <a:ext cx="1333500" cy="595312"/>
            <a:chOff x="6362700" y="3538538"/>
            <a:chExt cx="1333500" cy="595312"/>
          </a:xfrm>
        </p:grpSpPr>
        <p:sp>
          <p:nvSpPr>
            <p:cNvPr id="293940" name="Oval 52"/>
            <p:cNvSpPr>
              <a:spLocks noChangeArrowheads="1"/>
            </p:cNvSpPr>
            <p:nvPr/>
          </p:nvSpPr>
          <p:spPr bwMode="auto">
            <a:xfrm>
              <a:off x="7175500" y="3817938"/>
              <a:ext cx="520700" cy="304800"/>
            </a:xfrm>
            <a:prstGeom prst="ellipse">
              <a:avLst/>
            </a:prstGeom>
            <a:solidFill>
              <a:srgbClr val="FF99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cxnSp>
          <p:nvCxnSpPr>
            <p:cNvPr id="293942" name="AutoShape 54"/>
            <p:cNvCxnSpPr>
              <a:cxnSpLocks noChangeShapeType="1"/>
              <a:stCxn id="293937" idx="5"/>
              <a:endCxn id="293940" idx="0"/>
            </p:cNvCxnSpPr>
            <p:nvPr/>
          </p:nvCxnSpPr>
          <p:spPr bwMode="auto">
            <a:xfrm>
              <a:off x="6362700" y="3538538"/>
              <a:ext cx="1073150" cy="279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293973" name="Text Box 85"/>
            <p:cNvSpPr txBox="1">
              <a:spLocks noChangeArrowheads="1"/>
            </p:cNvSpPr>
            <p:nvPr/>
          </p:nvSpPr>
          <p:spPr bwMode="auto">
            <a:xfrm>
              <a:off x="7273925" y="3767138"/>
              <a:ext cx="32385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i="1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l</a:t>
              </a:r>
              <a:r>
                <a:rPr lang="en-US" baseline="-2500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3</a:t>
              </a:r>
              <a:endParaRPr lang="en-US">
                <a:solidFill>
                  <a:prstClr val="black"/>
                </a:solidFill>
                <a:latin typeface="Times New Roman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135" name="Group 134"/>
          <p:cNvGrpSpPr/>
          <p:nvPr/>
        </p:nvGrpSpPr>
        <p:grpSpPr>
          <a:xfrm>
            <a:off x="4032250" y="4103688"/>
            <a:ext cx="762000" cy="652462"/>
            <a:chOff x="4032250" y="4103688"/>
            <a:chExt cx="762000" cy="652462"/>
          </a:xfrm>
        </p:grpSpPr>
        <p:sp>
          <p:nvSpPr>
            <p:cNvPr id="293946" name="Oval 58"/>
            <p:cNvSpPr>
              <a:spLocks noChangeArrowheads="1"/>
            </p:cNvSpPr>
            <p:nvPr/>
          </p:nvSpPr>
          <p:spPr bwMode="auto">
            <a:xfrm>
              <a:off x="4032250" y="4440238"/>
              <a:ext cx="520700" cy="304800"/>
            </a:xfrm>
            <a:prstGeom prst="ellipse">
              <a:avLst/>
            </a:prstGeom>
            <a:solidFill>
              <a:srgbClr val="FF99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cxnSp>
          <p:nvCxnSpPr>
            <p:cNvPr id="293954" name="AutoShape 66"/>
            <p:cNvCxnSpPr>
              <a:cxnSpLocks noChangeShapeType="1"/>
              <a:stCxn id="293939" idx="3"/>
              <a:endCxn id="293946" idx="0"/>
            </p:cNvCxnSpPr>
            <p:nvPr/>
          </p:nvCxnSpPr>
          <p:spPr bwMode="auto">
            <a:xfrm flipH="1">
              <a:off x="4292600" y="4103688"/>
              <a:ext cx="501650" cy="33655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293974" name="Text Box 86"/>
            <p:cNvSpPr txBox="1">
              <a:spLocks noChangeArrowheads="1"/>
            </p:cNvSpPr>
            <p:nvPr/>
          </p:nvSpPr>
          <p:spPr bwMode="auto">
            <a:xfrm>
              <a:off x="4124325" y="4389438"/>
              <a:ext cx="32385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i="1" dirty="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l</a:t>
              </a:r>
              <a:r>
                <a:rPr lang="en-US" baseline="-25000" dirty="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4</a:t>
              </a:r>
              <a:endParaRPr lang="en-US" dirty="0">
                <a:solidFill>
                  <a:prstClr val="black"/>
                </a:solidFill>
                <a:latin typeface="Times New Roman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137" name="Group 136"/>
          <p:cNvGrpSpPr/>
          <p:nvPr/>
        </p:nvGrpSpPr>
        <p:grpSpPr>
          <a:xfrm>
            <a:off x="5162550" y="4103688"/>
            <a:ext cx="711200" cy="652462"/>
            <a:chOff x="5162550" y="4103688"/>
            <a:chExt cx="711200" cy="652462"/>
          </a:xfrm>
        </p:grpSpPr>
        <p:sp>
          <p:nvSpPr>
            <p:cNvPr id="293945" name="Oval 57"/>
            <p:cNvSpPr>
              <a:spLocks noChangeArrowheads="1"/>
            </p:cNvSpPr>
            <p:nvPr/>
          </p:nvSpPr>
          <p:spPr bwMode="auto">
            <a:xfrm>
              <a:off x="5353050" y="4440238"/>
              <a:ext cx="520700" cy="304800"/>
            </a:xfrm>
            <a:prstGeom prst="ellipse">
              <a:avLst/>
            </a:prstGeom>
            <a:solidFill>
              <a:srgbClr val="FF99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cxnSp>
          <p:nvCxnSpPr>
            <p:cNvPr id="293955" name="AutoShape 67"/>
            <p:cNvCxnSpPr>
              <a:cxnSpLocks noChangeShapeType="1"/>
              <a:stCxn id="293939" idx="5"/>
              <a:endCxn id="293945" idx="1"/>
            </p:cNvCxnSpPr>
            <p:nvPr/>
          </p:nvCxnSpPr>
          <p:spPr bwMode="auto">
            <a:xfrm>
              <a:off x="5162550" y="4103688"/>
              <a:ext cx="266700" cy="3810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293975" name="Text Box 87"/>
            <p:cNvSpPr txBox="1">
              <a:spLocks noChangeArrowheads="1"/>
            </p:cNvSpPr>
            <p:nvPr/>
          </p:nvSpPr>
          <p:spPr bwMode="auto">
            <a:xfrm>
              <a:off x="5457825" y="4389438"/>
              <a:ext cx="32385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i="1" dirty="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l</a:t>
              </a:r>
              <a:r>
                <a:rPr lang="en-US" baseline="-25000" dirty="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5</a:t>
              </a:r>
              <a:endParaRPr lang="en-US" dirty="0">
                <a:solidFill>
                  <a:prstClr val="black"/>
                </a:solidFill>
                <a:latin typeface="Times New Roman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140" name="Group 139"/>
          <p:cNvGrpSpPr/>
          <p:nvPr/>
        </p:nvGrpSpPr>
        <p:grpSpPr>
          <a:xfrm>
            <a:off x="6584950" y="4078288"/>
            <a:ext cx="666750" cy="680482"/>
            <a:chOff x="6584950" y="4078288"/>
            <a:chExt cx="666750" cy="680482"/>
          </a:xfrm>
        </p:grpSpPr>
        <p:sp>
          <p:nvSpPr>
            <p:cNvPr id="293944" name="Oval 56"/>
            <p:cNvSpPr>
              <a:spLocks noChangeArrowheads="1"/>
            </p:cNvSpPr>
            <p:nvPr/>
          </p:nvSpPr>
          <p:spPr bwMode="auto">
            <a:xfrm>
              <a:off x="6584950" y="4452938"/>
              <a:ext cx="520700" cy="304800"/>
            </a:xfrm>
            <a:prstGeom prst="ellipse">
              <a:avLst/>
            </a:prstGeom>
            <a:solidFill>
              <a:srgbClr val="FF99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grpSp>
          <p:nvGrpSpPr>
            <p:cNvPr id="139" name="Group 138"/>
            <p:cNvGrpSpPr/>
            <p:nvPr/>
          </p:nvGrpSpPr>
          <p:grpSpPr>
            <a:xfrm>
              <a:off x="6677025" y="4078288"/>
              <a:ext cx="574675" cy="680482"/>
              <a:chOff x="6677025" y="4078288"/>
              <a:chExt cx="574675" cy="680482"/>
            </a:xfrm>
          </p:grpSpPr>
          <p:cxnSp>
            <p:nvCxnSpPr>
              <p:cNvPr id="293956" name="AutoShape 68"/>
              <p:cNvCxnSpPr>
                <a:cxnSpLocks noChangeShapeType="1"/>
                <a:stCxn id="293940" idx="3"/>
                <a:endCxn id="293944" idx="0"/>
              </p:cNvCxnSpPr>
              <p:nvPr/>
            </p:nvCxnSpPr>
            <p:spPr bwMode="auto">
              <a:xfrm flipH="1">
                <a:off x="6845300" y="4078288"/>
                <a:ext cx="406400" cy="37465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sp>
            <p:nvSpPr>
              <p:cNvPr id="293976" name="Text Box 88"/>
              <p:cNvSpPr txBox="1">
                <a:spLocks noChangeArrowheads="1"/>
              </p:cNvSpPr>
              <p:nvPr/>
            </p:nvSpPr>
            <p:spPr bwMode="auto">
              <a:xfrm>
                <a:off x="6677025" y="4389438"/>
                <a:ext cx="353795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i="1" dirty="0" smtClean="0">
                    <a:solidFill>
                      <a:prstClr val="black"/>
                    </a:solidFill>
                    <a:latin typeface="Times New Roman" charset="0"/>
                    <a:ea typeface="Arial" charset="0"/>
                    <a:cs typeface="Arial" charset="0"/>
                  </a:rPr>
                  <a:t>l</a:t>
                </a:r>
                <a:r>
                  <a:rPr lang="en-US" baseline="-25000" dirty="0">
                    <a:solidFill>
                      <a:prstClr val="black"/>
                    </a:solidFill>
                    <a:latin typeface="Times New Roman" charset="0"/>
                    <a:ea typeface="Arial" charset="0"/>
                    <a:cs typeface="Arial" charset="0"/>
                  </a:rPr>
                  <a:t>6</a:t>
                </a:r>
                <a:endParaRPr lang="en-US" dirty="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endParaRPr>
              </a:p>
            </p:txBody>
          </p:sp>
        </p:grpSp>
      </p:grpSp>
      <p:grpSp>
        <p:nvGrpSpPr>
          <p:cNvPr id="134" name="Group 133"/>
          <p:cNvGrpSpPr/>
          <p:nvPr/>
        </p:nvGrpSpPr>
        <p:grpSpPr>
          <a:xfrm>
            <a:off x="7620000" y="4078288"/>
            <a:ext cx="831850" cy="680482"/>
            <a:chOff x="7620000" y="4078288"/>
            <a:chExt cx="831850" cy="680482"/>
          </a:xfrm>
        </p:grpSpPr>
        <p:sp>
          <p:nvSpPr>
            <p:cNvPr id="293943" name="Oval 55"/>
            <p:cNvSpPr>
              <a:spLocks noChangeArrowheads="1"/>
            </p:cNvSpPr>
            <p:nvPr/>
          </p:nvSpPr>
          <p:spPr bwMode="auto">
            <a:xfrm>
              <a:off x="7931150" y="4440238"/>
              <a:ext cx="520700" cy="304800"/>
            </a:xfrm>
            <a:prstGeom prst="ellipse">
              <a:avLst/>
            </a:prstGeom>
            <a:solidFill>
              <a:srgbClr val="FF99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grpSp>
          <p:nvGrpSpPr>
            <p:cNvPr id="133" name="Group 132"/>
            <p:cNvGrpSpPr/>
            <p:nvPr/>
          </p:nvGrpSpPr>
          <p:grpSpPr>
            <a:xfrm>
              <a:off x="7620000" y="4078288"/>
              <a:ext cx="769720" cy="680482"/>
              <a:chOff x="7620000" y="4078288"/>
              <a:chExt cx="769720" cy="680482"/>
            </a:xfrm>
          </p:grpSpPr>
          <p:cxnSp>
            <p:nvCxnSpPr>
              <p:cNvPr id="293957" name="AutoShape 69"/>
              <p:cNvCxnSpPr>
                <a:cxnSpLocks noChangeShapeType="1"/>
                <a:stCxn id="293940" idx="5"/>
                <a:endCxn id="293943" idx="0"/>
              </p:cNvCxnSpPr>
              <p:nvPr/>
            </p:nvCxnSpPr>
            <p:spPr bwMode="auto">
              <a:xfrm>
                <a:off x="7620000" y="4078288"/>
                <a:ext cx="571500" cy="36195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sp>
            <p:nvSpPr>
              <p:cNvPr id="293977" name="Text Box 89"/>
              <p:cNvSpPr txBox="1">
                <a:spLocks noChangeArrowheads="1"/>
              </p:cNvSpPr>
              <p:nvPr/>
            </p:nvSpPr>
            <p:spPr bwMode="auto">
              <a:xfrm>
                <a:off x="8035925" y="4389438"/>
                <a:ext cx="353795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i="1" dirty="0" smtClean="0">
                    <a:solidFill>
                      <a:prstClr val="black"/>
                    </a:solidFill>
                    <a:latin typeface="Times New Roman" charset="0"/>
                    <a:ea typeface="Arial" charset="0"/>
                    <a:cs typeface="Arial" charset="0"/>
                  </a:rPr>
                  <a:t>l</a:t>
                </a:r>
                <a:r>
                  <a:rPr lang="en-US" baseline="-25000" dirty="0">
                    <a:solidFill>
                      <a:prstClr val="black"/>
                    </a:solidFill>
                    <a:latin typeface="Times New Roman" charset="0"/>
                    <a:ea typeface="Arial" charset="0"/>
                    <a:cs typeface="Arial" charset="0"/>
                  </a:rPr>
                  <a:t>7</a:t>
                </a:r>
                <a:endParaRPr lang="en-US" dirty="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endParaRPr>
              </a:p>
            </p:txBody>
          </p:sp>
        </p:grpSp>
      </p:grpSp>
      <p:grpSp>
        <p:nvGrpSpPr>
          <p:cNvPr id="144" name="Group 143"/>
          <p:cNvGrpSpPr/>
          <p:nvPr/>
        </p:nvGrpSpPr>
        <p:grpSpPr>
          <a:xfrm>
            <a:off x="3302000" y="4700588"/>
            <a:ext cx="952500" cy="1522412"/>
            <a:chOff x="3302000" y="4700588"/>
            <a:chExt cx="952500" cy="1522412"/>
          </a:xfrm>
        </p:grpSpPr>
        <p:sp>
          <p:nvSpPr>
            <p:cNvPr id="293947" name="Oval 59"/>
            <p:cNvSpPr>
              <a:spLocks noChangeArrowheads="1"/>
            </p:cNvSpPr>
            <p:nvPr/>
          </p:nvSpPr>
          <p:spPr bwMode="auto">
            <a:xfrm>
              <a:off x="3530600" y="5151438"/>
              <a:ext cx="520700" cy="304800"/>
            </a:xfrm>
            <a:prstGeom prst="ellipse">
              <a:avLst/>
            </a:prstGeom>
            <a:solidFill>
              <a:srgbClr val="FF99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sp>
          <p:nvSpPr>
            <p:cNvPr id="293948" name="Text Box 60"/>
            <p:cNvSpPr txBox="1">
              <a:spLocks noChangeArrowheads="1"/>
            </p:cNvSpPr>
            <p:nvPr/>
          </p:nvSpPr>
          <p:spPr bwMode="auto">
            <a:xfrm>
              <a:off x="3622675" y="5094288"/>
              <a:ext cx="32385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i="1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l</a:t>
              </a:r>
              <a:r>
                <a:rPr lang="en-US" baseline="-2500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8</a:t>
              </a:r>
              <a:endParaRPr lang="en-US">
                <a:solidFill>
                  <a:prstClr val="black"/>
                </a:solidFill>
                <a:latin typeface="Times New Roman" charset="0"/>
                <a:ea typeface="Arial" charset="0"/>
                <a:cs typeface="Arial" charset="0"/>
              </a:endParaRPr>
            </a:p>
          </p:txBody>
        </p:sp>
        <p:grpSp>
          <p:nvGrpSpPr>
            <p:cNvPr id="4" name="Group 63"/>
            <p:cNvGrpSpPr>
              <a:grpSpLocks/>
            </p:cNvGrpSpPr>
            <p:nvPr/>
          </p:nvGrpSpPr>
          <p:grpSpPr bwMode="auto">
            <a:xfrm>
              <a:off x="3302000" y="5856288"/>
              <a:ext cx="330200" cy="366712"/>
              <a:chOff x="2040" y="3676"/>
              <a:chExt cx="208" cy="231"/>
            </a:xfrm>
          </p:grpSpPr>
          <p:sp>
            <p:nvSpPr>
              <p:cNvPr id="70754" name="Text Box 64"/>
              <p:cNvSpPr txBox="1">
                <a:spLocks noChangeArrowheads="1"/>
              </p:cNvSpPr>
              <p:nvPr/>
            </p:nvSpPr>
            <p:spPr bwMode="auto">
              <a:xfrm>
                <a:off x="2046" y="3676"/>
                <a:ext cx="188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>
                    <a:solidFill>
                      <a:prstClr val="black"/>
                    </a:solidFill>
                    <a:latin typeface="Times New Roman" charset="0"/>
                    <a:ea typeface="Arial" charset="0"/>
                    <a:cs typeface="Arial" charset="0"/>
                  </a:rPr>
                  <a:t>1</a:t>
                </a:r>
              </a:p>
            </p:txBody>
          </p:sp>
          <p:sp>
            <p:nvSpPr>
              <p:cNvPr id="70755" name="Rectangle 65"/>
              <p:cNvSpPr>
                <a:spLocks noChangeArrowheads="1"/>
              </p:cNvSpPr>
              <p:nvPr/>
            </p:nvSpPr>
            <p:spPr bwMode="auto">
              <a:xfrm>
                <a:off x="2040" y="3680"/>
                <a:ext cx="208" cy="20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prstClr val="black"/>
                  </a:solidFill>
                  <a:latin typeface="Calibri" charset="0"/>
                  <a:ea typeface="Arial" charset="0"/>
                  <a:cs typeface="Arial" charset="0"/>
                </a:endParaRPr>
              </a:p>
            </p:txBody>
          </p:sp>
        </p:grpSp>
        <p:cxnSp>
          <p:nvCxnSpPr>
            <p:cNvPr id="293964" name="AutoShape 76"/>
            <p:cNvCxnSpPr>
              <a:cxnSpLocks noChangeShapeType="1"/>
              <a:stCxn id="293946" idx="3"/>
              <a:endCxn id="293947" idx="0"/>
            </p:cNvCxnSpPr>
            <p:nvPr/>
          </p:nvCxnSpPr>
          <p:spPr bwMode="auto">
            <a:xfrm flipH="1">
              <a:off x="3790950" y="4700588"/>
              <a:ext cx="317500" cy="45085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93966" name="AutoShape 78"/>
            <p:cNvCxnSpPr>
              <a:cxnSpLocks noChangeShapeType="1"/>
              <a:stCxn id="293947" idx="5"/>
              <a:endCxn id="70752" idx="0"/>
            </p:cNvCxnSpPr>
            <p:nvPr/>
          </p:nvCxnSpPr>
          <p:spPr bwMode="auto">
            <a:xfrm>
              <a:off x="3975100" y="5411788"/>
              <a:ext cx="114300" cy="45085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93967" name="AutoShape 79"/>
            <p:cNvCxnSpPr>
              <a:cxnSpLocks noChangeShapeType="1"/>
              <a:stCxn id="293947" idx="3"/>
              <a:endCxn id="70755" idx="0"/>
            </p:cNvCxnSpPr>
            <p:nvPr/>
          </p:nvCxnSpPr>
          <p:spPr bwMode="auto">
            <a:xfrm flipH="1">
              <a:off x="3467100" y="5411788"/>
              <a:ext cx="139700" cy="45085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5" name="Group 92"/>
            <p:cNvGrpSpPr>
              <a:grpSpLocks/>
            </p:cNvGrpSpPr>
            <p:nvPr/>
          </p:nvGrpSpPr>
          <p:grpSpPr bwMode="auto">
            <a:xfrm>
              <a:off x="3924300" y="5856288"/>
              <a:ext cx="330200" cy="366712"/>
              <a:chOff x="2416" y="3676"/>
              <a:chExt cx="208" cy="231"/>
            </a:xfrm>
          </p:grpSpPr>
          <p:sp>
            <p:nvSpPr>
              <p:cNvPr id="70752" name="Rectangle 93"/>
              <p:cNvSpPr>
                <a:spLocks noChangeArrowheads="1"/>
              </p:cNvSpPr>
              <p:nvPr/>
            </p:nvSpPr>
            <p:spPr bwMode="auto">
              <a:xfrm>
                <a:off x="2416" y="3680"/>
                <a:ext cx="208" cy="20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prstClr val="black"/>
                  </a:solidFill>
                  <a:latin typeface="Calibri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70753" name="Text Box 94"/>
              <p:cNvSpPr txBox="1">
                <a:spLocks noChangeArrowheads="1"/>
              </p:cNvSpPr>
              <p:nvPr/>
            </p:nvSpPr>
            <p:spPr bwMode="auto">
              <a:xfrm>
                <a:off x="2430" y="3676"/>
                <a:ext cx="188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>
                    <a:solidFill>
                      <a:prstClr val="black"/>
                    </a:solidFill>
                    <a:latin typeface="Times New Roman" charset="0"/>
                    <a:ea typeface="Arial" charset="0"/>
                    <a:cs typeface="Arial" charset="0"/>
                  </a:rPr>
                  <a:t>3</a:t>
                </a:r>
              </a:p>
            </p:txBody>
          </p:sp>
        </p:grpSp>
      </p:grpSp>
      <p:grpSp>
        <p:nvGrpSpPr>
          <p:cNvPr id="136" name="Group 135"/>
          <p:cNvGrpSpPr/>
          <p:nvPr/>
        </p:nvGrpSpPr>
        <p:grpSpPr>
          <a:xfrm>
            <a:off x="4457700" y="4700588"/>
            <a:ext cx="330200" cy="798512"/>
            <a:chOff x="4457700" y="4700588"/>
            <a:chExt cx="330200" cy="798512"/>
          </a:xfrm>
        </p:grpSpPr>
        <p:cxnSp>
          <p:nvCxnSpPr>
            <p:cNvPr id="293965" name="AutoShape 77"/>
            <p:cNvCxnSpPr>
              <a:cxnSpLocks noChangeShapeType="1"/>
              <a:stCxn id="293946" idx="5"/>
              <a:endCxn id="70750" idx="0"/>
            </p:cNvCxnSpPr>
            <p:nvPr/>
          </p:nvCxnSpPr>
          <p:spPr bwMode="auto">
            <a:xfrm>
              <a:off x="4476750" y="4700588"/>
              <a:ext cx="146050" cy="45085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6" name="Group 95"/>
            <p:cNvGrpSpPr>
              <a:grpSpLocks/>
            </p:cNvGrpSpPr>
            <p:nvPr/>
          </p:nvGrpSpPr>
          <p:grpSpPr bwMode="auto">
            <a:xfrm>
              <a:off x="4457700" y="5132388"/>
              <a:ext cx="330200" cy="366712"/>
              <a:chOff x="2760" y="3220"/>
              <a:chExt cx="208" cy="231"/>
            </a:xfrm>
          </p:grpSpPr>
          <p:sp>
            <p:nvSpPr>
              <p:cNvPr id="70750" name="Rectangle 96"/>
              <p:cNvSpPr>
                <a:spLocks noChangeArrowheads="1"/>
              </p:cNvSpPr>
              <p:nvPr/>
            </p:nvSpPr>
            <p:spPr bwMode="auto">
              <a:xfrm>
                <a:off x="2760" y="3232"/>
                <a:ext cx="208" cy="20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prstClr val="black"/>
                  </a:solidFill>
                  <a:latin typeface="Calibri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70751" name="Text Box 97"/>
              <p:cNvSpPr txBox="1">
                <a:spLocks noChangeArrowheads="1"/>
              </p:cNvSpPr>
              <p:nvPr/>
            </p:nvSpPr>
            <p:spPr bwMode="auto">
              <a:xfrm>
                <a:off x="2770" y="3220"/>
                <a:ext cx="188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dirty="0">
                    <a:solidFill>
                      <a:prstClr val="black"/>
                    </a:solidFill>
                    <a:latin typeface="Times New Roman" charset="0"/>
                    <a:ea typeface="Arial" charset="0"/>
                    <a:cs typeface="Arial" charset="0"/>
                  </a:rPr>
                  <a:t>2</a:t>
                </a:r>
              </a:p>
            </p:txBody>
          </p:sp>
        </p:grpSp>
      </p:grpSp>
      <p:grpSp>
        <p:nvGrpSpPr>
          <p:cNvPr id="138" name="Group 137"/>
          <p:cNvGrpSpPr/>
          <p:nvPr/>
        </p:nvGrpSpPr>
        <p:grpSpPr>
          <a:xfrm>
            <a:off x="5130800" y="4700588"/>
            <a:ext cx="914400" cy="798512"/>
            <a:chOff x="5130800" y="4700588"/>
            <a:chExt cx="914400" cy="798512"/>
          </a:xfrm>
        </p:grpSpPr>
        <p:cxnSp>
          <p:nvCxnSpPr>
            <p:cNvPr id="293962" name="AutoShape 74"/>
            <p:cNvCxnSpPr>
              <a:cxnSpLocks noChangeShapeType="1"/>
              <a:stCxn id="293945" idx="5"/>
              <a:endCxn id="70746" idx="0"/>
            </p:cNvCxnSpPr>
            <p:nvPr/>
          </p:nvCxnSpPr>
          <p:spPr bwMode="auto">
            <a:xfrm>
              <a:off x="5797550" y="4700588"/>
              <a:ext cx="82550" cy="45085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93963" name="AutoShape 75"/>
            <p:cNvCxnSpPr>
              <a:cxnSpLocks noChangeShapeType="1"/>
              <a:stCxn id="293945" idx="3"/>
              <a:endCxn id="70748" idx="0"/>
            </p:cNvCxnSpPr>
            <p:nvPr/>
          </p:nvCxnSpPr>
          <p:spPr bwMode="auto">
            <a:xfrm flipH="1">
              <a:off x="5295900" y="4700588"/>
              <a:ext cx="133350" cy="45085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7" name="Group 98"/>
            <p:cNvGrpSpPr>
              <a:grpSpLocks/>
            </p:cNvGrpSpPr>
            <p:nvPr/>
          </p:nvGrpSpPr>
          <p:grpSpPr bwMode="auto">
            <a:xfrm>
              <a:off x="5130800" y="5132388"/>
              <a:ext cx="330200" cy="366712"/>
              <a:chOff x="3184" y="3220"/>
              <a:chExt cx="208" cy="231"/>
            </a:xfrm>
          </p:grpSpPr>
          <p:sp>
            <p:nvSpPr>
              <p:cNvPr id="70748" name="Rectangle 99"/>
              <p:cNvSpPr>
                <a:spLocks noChangeArrowheads="1"/>
              </p:cNvSpPr>
              <p:nvPr/>
            </p:nvSpPr>
            <p:spPr bwMode="auto">
              <a:xfrm>
                <a:off x="3184" y="3232"/>
                <a:ext cx="208" cy="20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prstClr val="black"/>
                  </a:solidFill>
                  <a:latin typeface="Calibri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70749" name="Text Box 100"/>
              <p:cNvSpPr txBox="1">
                <a:spLocks noChangeArrowheads="1"/>
              </p:cNvSpPr>
              <p:nvPr/>
            </p:nvSpPr>
            <p:spPr bwMode="auto">
              <a:xfrm>
                <a:off x="3198" y="3220"/>
                <a:ext cx="188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>
                    <a:solidFill>
                      <a:prstClr val="black"/>
                    </a:solidFill>
                    <a:latin typeface="Times New Roman" charset="0"/>
                    <a:ea typeface="Arial" charset="0"/>
                    <a:cs typeface="Arial" charset="0"/>
                  </a:rPr>
                  <a:t>5</a:t>
                </a:r>
              </a:p>
            </p:txBody>
          </p:sp>
        </p:grpSp>
        <p:grpSp>
          <p:nvGrpSpPr>
            <p:cNvPr id="8" name="Group 101"/>
            <p:cNvGrpSpPr>
              <a:grpSpLocks/>
            </p:cNvGrpSpPr>
            <p:nvPr/>
          </p:nvGrpSpPr>
          <p:grpSpPr bwMode="auto">
            <a:xfrm>
              <a:off x="5715000" y="5132388"/>
              <a:ext cx="330200" cy="366712"/>
              <a:chOff x="3552" y="3220"/>
              <a:chExt cx="208" cy="231"/>
            </a:xfrm>
          </p:grpSpPr>
          <p:sp>
            <p:nvSpPr>
              <p:cNvPr id="70746" name="Rectangle 102"/>
              <p:cNvSpPr>
                <a:spLocks noChangeArrowheads="1"/>
              </p:cNvSpPr>
              <p:nvPr/>
            </p:nvSpPr>
            <p:spPr bwMode="auto">
              <a:xfrm>
                <a:off x="3552" y="3232"/>
                <a:ext cx="208" cy="20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prstClr val="black"/>
                  </a:solidFill>
                  <a:latin typeface="Calibri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70747" name="Text Box 103"/>
              <p:cNvSpPr txBox="1">
                <a:spLocks noChangeArrowheads="1"/>
              </p:cNvSpPr>
              <p:nvPr/>
            </p:nvSpPr>
            <p:spPr bwMode="auto">
              <a:xfrm>
                <a:off x="3566" y="3220"/>
                <a:ext cx="188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>
                    <a:solidFill>
                      <a:prstClr val="black"/>
                    </a:solidFill>
                    <a:latin typeface="Times New Roman" charset="0"/>
                    <a:ea typeface="Arial" charset="0"/>
                    <a:cs typeface="Arial" charset="0"/>
                  </a:rPr>
                  <a:t>4</a:t>
                </a:r>
              </a:p>
            </p:txBody>
          </p:sp>
        </p:grpSp>
      </p:grpSp>
      <p:grpSp>
        <p:nvGrpSpPr>
          <p:cNvPr id="141" name="Group 140"/>
          <p:cNvGrpSpPr/>
          <p:nvPr/>
        </p:nvGrpSpPr>
        <p:grpSpPr>
          <a:xfrm>
            <a:off x="6315075" y="4713288"/>
            <a:ext cx="412750" cy="785812"/>
            <a:chOff x="6315075" y="4713288"/>
            <a:chExt cx="412750" cy="785812"/>
          </a:xfrm>
        </p:grpSpPr>
        <p:cxnSp>
          <p:nvCxnSpPr>
            <p:cNvPr id="293958" name="AutoShape 70"/>
            <p:cNvCxnSpPr>
              <a:cxnSpLocks noChangeShapeType="1"/>
              <a:stCxn id="293944" idx="3"/>
              <a:endCxn id="70744" idx="0"/>
            </p:cNvCxnSpPr>
            <p:nvPr/>
          </p:nvCxnSpPr>
          <p:spPr bwMode="auto">
            <a:xfrm flipH="1">
              <a:off x="6515100" y="4713288"/>
              <a:ext cx="146050" cy="43815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9" name="Group 104"/>
            <p:cNvGrpSpPr>
              <a:grpSpLocks/>
            </p:cNvGrpSpPr>
            <p:nvPr/>
          </p:nvGrpSpPr>
          <p:grpSpPr bwMode="auto">
            <a:xfrm>
              <a:off x="6315075" y="5132388"/>
              <a:ext cx="412750" cy="366712"/>
              <a:chOff x="3930" y="3220"/>
              <a:chExt cx="260" cy="231"/>
            </a:xfrm>
          </p:grpSpPr>
          <p:sp>
            <p:nvSpPr>
              <p:cNvPr id="70744" name="Rectangle 105"/>
              <p:cNvSpPr>
                <a:spLocks noChangeArrowheads="1"/>
              </p:cNvSpPr>
              <p:nvPr/>
            </p:nvSpPr>
            <p:spPr bwMode="auto">
              <a:xfrm>
                <a:off x="3952" y="3232"/>
                <a:ext cx="208" cy="20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prstClr val="black"/>
                  </a:solidFill>
                  <a:latin typeface="Calibri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70745" name="Text Box 106"/>
              <p:cNvSpPr txBox="1">
                <a:spLocks noChangeArrowheads="1"/>
              </p:cNvSpPr>
              <p:nvPr/>
            </p:nvSpPr>
            <p:spPr bwMode="auto">
              <a:xfrm>
                <a:off x="3930" y="3220"/>
                <a:ext cx="260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dirty="0">
                    <a:solidFill>
                      <a:prstClr val="black"/>
                    </a:solidFill>
                    <a:latin typeface="Times New Roman" charset="0"/>
                    <a:ea typeface="Arial" charset="0"/>
                    <a:cs typeface="Arial" charset="0"/>
                  </a:rPr>
                  <a:t>11</a:t>
                </a:r>
              </a:p>
            </p:txBody>
          </p:sp>
        </p:grpSp>
      </p:grpSp>
      <p:grpSp>
        <p:nvGrpSpPr>
          <p:cNvPr id="145" name="Group 144"/>
          <p:cNvGrpSpPr/>
          <p:nvPr/>
        </p:nvGrpSpPr>
        <p:grpSpPr>
          <a:xfrm>
            <a:off x="6705600" y="4713288"/>
            <a:ext cx="968375" cy="1509712"/>
            <a:chOff x="6705600" y="4713288"/>
            <a:chExt cx="968375" cy="1509712"/>
          </a:xfrm>
        </p:grpSpPr>
        <p:sp>
          <p:nvSpPr>
            <p:cNvPr id="293949" name="Oval 61"/>
            <p:cNvSpPr>
              <a:spLocks noChangeArrowheads="1"/>
            </p:cNvSpPr>
            <p:nvPr/>
          </p:nvSpPr>
          <p:spPr bwMode="auto">
            <a:xfrm>
              <a:off x="6940550" y="5151438"/>
              <a:ext cx="520700" cy="304800"/>
            </a:xfrm>
            <a:prstGeom prst="ellipse">
              <a:avLst/>
            </a:prstGeom>
            <a:solidFill>
              <a:srgbClr val="FF99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cxnSp>
          <p:nvCxnSpPr>
            <p:cNvPr id="293959" name="AutoShape 71"/>
            <p:cNvCxnSpPr>
              <a:cxnSpLocks noChangeShapeType="1"/>
              <a:stCxn id="293944" idx="5"/>
              <a:endCxn id="293949" idx="0"/>
            </p:cNvCxnSpPr>
            <p:nvPr/>
          </p:nvCxnSpPr>
          <p:spPr bwMode="auto">
            <a:xfrm>
              <a:off x="7029450" y="4713288"/>
              <a:ext cx="171450" cy="43815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93968" name="AutoShape 80"/>
            <p:cNvCxnSpPr>
              <a:cxnSpLocks noChangeShapeType="1"/>
              <a:stCxn id="293949" idx="5"/>
              <a:endCxn id="70740" idx="0"/>
            </p:cNvCxnSpPr>
            <p:nvPr/>
          </p:nvCxnSpPr>
          <p:spPr bwMode="auto">
            <a:xfrm>
              <a:off x="7385050" y="5411788"/>
              <a:ext cx="95250" cy="45085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93971" name="AutoShape 83"/>
            <p:cNvCxnSpPr>
              <a:cxnSpLocks noChangeShapeType="1"/>
              <a:stCxn id="293949" idx="3"/>
              <a:endCxn id="70742" idx="0"/>
            </p:cNvCxnSpPr>
            <p:nvPr/>
          </p:nvCxnSpPr>
          <p:spPr bwMode="auto">
            <a:xfrm flipH="1">
              <a:off x="6870700" y="5411788"/>
              <a:ext cx="146050" cy="45085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293979" name="Text Box 91"/>
            <p:cNvSpPr txBox="1">
              <a:spLocks noChangeArrowheads="1"/>
            </p:cNvSpPr>
            <p:nvPr/>
          </p:nvSpPr>
          <p:spPr bwMode="auto">
            <a:xfrm>
              <a:off x="7000875" y="5100638"/>
              <a:ext cx="40005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i="1" dirty="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l</a:t>
              </a:r>
              <a:r>
                <a:rPr lang="en-US" baseline="-25000" dirty="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10</a:t>
              </a:r>
              <a:endParaRPr lang="en-US" dirty="0">
                <a:solidFill>
                  <a:prstClr val="black"/>
                </a:solidFill>
                <a:latin typeface="Times New Roman" charset="0"/>
                <a:ea typeface="Arial" charset="0"/>
                <a:cs typeface="Arial" charset="0"/>
              </a:endParaRPr>
            </a:p>
          </p:txBody>
        </p:sp>
        <p:grpSp>
          <p:nvGrpSpPr>
            <p:cNvPr id="10" name="Group 107"/>
            <p:cNvGrpSpPr>
              <a:grpSpLocks/>
            </p:cNvGrpSpPr>
            <p:nvPr/>
          </p:nvGrpSpPr>
          <p:grpSpPr bwMode="auto">
            <a:xfrm>
              <a:off x="6705600" y="5856288"/>
              <a:ext cx="330200" cy="366712"/>
              <a:chOff x="4176" y="3676"/>
              <a:chExt cx="208" cy="231"/>
            </a:xfrm>
          </p:grpSpPr>
          <p:sp>
            <p:nvSpPr>
              <p:cNvPr id="70742" name="Rectangle 108"/>
              <p:cNvSpPr>
                <a:spLocks noChangeArrowheads="1"/>
              </p:cNvSpPr>
              <p:nvPr/>
            </p:nvSpPr>
            <p:spPr bwMode="auto">
              <a:xfrm>
                <a:off x="4176" y="3680"/>
                <a:ext cx="208" cy="20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prstClr val="black"/>
                  </a:solidFill>
                  <a:latin typeface="Calibri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70743" name="Text Box 109"/>
              <p:cNvSpPr txBox="1">
                <a:spLocks noChangeArrowheads="1"/>
              </p:cNvSpPr>
              <p:nvPr/>
            </p:nvSpPr>
            <p:spPr bwMode="auto">
              <a:xfrm>
                <a:off x="4186" y="3676"/>
                <a:ext cx="188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>
                    <a:solidFill>
                      <a:prstClr val="black"/>
                    </a:solidFill>
                    <a:latin typeface="Times New Roman" charset="0"/>
                    <a:ea typeface="Arial" charset="0"/>
                    <a:cs typeface="Arial" charset="0"/>
                  </a:rPr>
                  <a:t>9</a:t>
                </a:r>
              </a:p>
            </p:txBody>
          </p:sp>
        </p:grpSp>
        <p:grpSp>
          <p:nvGrpSpPr>
            <p:cNvPr id="11" name="Group 110"/>
            <p:cNvGrpSpPr>
              <a:grpSpLocks/>
            </p:cNvGrpSpPr>
            <p:nvPr/>
          </p:nvGrpSpPr>
          <p:grpSpPr bwMode="auto">
            <a:xfrm>
              <a:off x="7261225" y="5856288"/>
              <a:ext cx="412750" cy="366712"/>
              <a:chOff x="4518" y="3676"/>
              <a:chExt cx="260" cy="231"/>
            </a:xfrm>
          </p:grpSpPr>
          <p:sp>
            <p:nvSpPr>
              <p:cNvPr id="70740" name="Rectangle 111"/>
              <p:cNvSpPr>
                <a:spLocks noChangeArrowheads="1"/>
              </p:cNvSpPr>
              <p:nvPr/>
            </p:nvSpPr>
            <p:spPr bwMode="auto">
              <a:xfrm>
                <a:off x="4552" y="3680"/>
                <a:ext cx="208" cy="20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prstClr val="black"/>
                  </a:solidFill>
                  <a:latin typeface="Calibri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70741" name="Text Box 112"/>
              <p:cNvSpPr txBox="1">
                <a:spLocks noChangeArrowheads="1"/>
              </p:cNvSpPr>
              <p:nvPr/>
            </p:nvSpPr>
            <p:spPr bwMode="auto">
              <a:xfrm>
                <a:off x="4518" y="3676"/>
                <a:ext cx="260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dirty="0">
                    <a:solidFill>
                      <a:prstClr val="black"/>
                    </a:solidFill>
                    <a:latin typeface="Times New Roman" charset="0"/>
                    <a:ea typeface="Arial" charset="0"/>
                    <a:cs typeface="Arial" charset="0"/>
                  </a:rPr>
                  <a:t>10</a:t>
                </a:r>
              </a:p>
            </p:txBody>
          </p:sp>
        </p:grpSp>
      </p:grpSp>
      <p:grpSp>
        <p:nvGrpSpPr>
          <p:cNvPr id="143" name="Group 142"/>
          <p:cNvGrpSpPr/>
          <p:nvPr/>
        </p:nvGrpSpPr>
        <p:grpSpPr>
          <a:xfrm>
            <a:off x="7708900" y="4700588"/>
            <a:ext cx="330200" cy="798512"/>
            <a:chOff x="7708900" y="4700588"/>
            <a:chExt cx="330200" cy="798512"/>
          </a:xfrm>
        </p:grpSpPr>
        <p:cxnSp>
          <p:nvCxnSpPr>
            <p:cNvPr id="293960" name="AutoShape 72"/>
            <p:cNvCxnSpPr>
              <a:cxnSpLocks noChangeShapeType="1"/>
              <a:stCxn id="293943" idx="3"/>
              <a:endCxn id="70738" idx="0"/>
            </p:cNvCxnSpPr>
            <p:nvPr/>
          </p:nvCxnSpPr>
          <p:spPr bwMode="auto">
            <a:xfrm flipH="1">
              <a:off x="7874000" y="4700588"/>
              <a:ext cx="133350" cy="45085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12" name="Group 113"/>
            <p:cNvGrpSpPr>
              <a:grpSpLocks/>
            </p:cNvGrpSpPr>
            <p:nvPr/>
          </p:nvGrpSpPr>
          <p:grpSpPr bwMode="auto">
            <a:xfrm>
              <a:off x="7708900" y="5132388"/>
              <a:ext cx="330200" cy="366712"/>
              <a:chOff x="4808" y="3220"/>
              <a:chExt cx="208" cy="231"/>
            </a:xfrm>
          </p:grpSpPr>
          <p:sp>
            <p:nvSpPr>
              <p:cNvPr id="70738" name="Rectangle 114"/>
              <p:cNvSpPr>
                <a:spLocks noChangeArrowheads="1"/>
              </p:cNvSpPr>
              <p:nvPr/>
            </p:nvSpPr>
            <p:spPr bwMode="auto">
              <a:xfrm>
                <a:off x="4808" y="3232"/>
                <a:ext cx="208" cy="20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prstClr val="black"/>
                  </a:solidFill>
                  <a:latin typeface="Calibri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70739" name="Text Box 115"/>
              <p:cNvSpPr txBox="1">
                <a:spLocks noChangeArrowheads="1"/>
              </p:cNvSpPr>
              <p:nvPr/>
            </p:nvSpPr>
            <p:spPr bwMode="auto">
              <a:xfrm>
                <a:off x="4822" y="3220"/>
                <a:ext cx="188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dirty="0">
                    <a:solidFill>
                      <a:prstClr val="black"/>
                    </a:solidFill>
                    <a:latin typeface="Times New Roman" charset="0"/>
                    <a:ea typeface="Arial" charset="0"/>
                    <a:cs typeface="Arial" charset="0"/>
                  </a:rPr>
                  <a:t>8</a:t>
                </a:r>
              </a:p>
            </p:txBody>
          </p:sp>
        </p:grpSp>
      </p:grpSp>
      <p:grpSp>
        <p:nvGrpSpPr>
          <p:cNvPr id="146" name="Group 145"/>
          <p:cNvGrpSpPr/>
          <p:nvPr/>
        </p:nvGrpSpPr>
        <p:grpSpPr>
          <a:xfrm>
            <a:off x="8153400" y="5100638"/>
            <a:ext cx="901700" cy="1122362"/>
            <a:chOff x="8153400" y="5100638"/>
            <a:chExt cx="901700" cy="1122362"/>
          </a:xfrm>
        </p:grpSpPr>
        <p:sp>
          <p:nvSpPr>
            <p:cNvPr id="293950" name="Oval 62"/>
            <p:cNvSpPr>
              <a:spLocks noChangeArrowheads="1"/>
            </p:cNvSpPr>
            <p:nvPr/>
          </p:nvSpPr>
          <p:spPr bwMode="auto">
            <a:xfrm>
              <a:off x="8337550" y="5151438"/>
              <a:ext cx="520700" cy="304800"/>
            </a:xfrm>
            <a:prstGeom prst="ellipse">
              <a:avLst/>
            </a:prstGeom>
            <a:solidFill>
              <a:srgbClr val="FF99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cxnSp>
          <p:nvCxnSpPr>
            <p:cNvPr id="293969" name="AutoShape 81"/>
            <p:cNvCxnSpPr>
              <a:cxnSpLocks noChangeShapeType="1"/>
              <a:stCxn id="293950" idx="5"/>
              <a:endCxn id="70734" idx="0"/>
            </p:cNvCxnSpPr>
            <p:nvPr/>
          </p:nvCxnSpPr>
          <p:spPr bwMode="auto">
            <a:xfrm>
              <a:off x="8782050" y="5411788"/>
              <a:ext cx="107950" cy="45085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93970" name="AutoShape 82"/>
            <p:cNvCxnSpPr>
              <a:cxnSpLocks noChangeShapeType="1"/>
              <a:stCxn id="293950" idx="3"/>
              <a:endCxn id="70736" idx="0"/>
            </p:cNvCxnSpPr>
            <p:nvPr/>
          </p:nvCxnSpPr>
          <p:spPr bwMode="auto">
            <a:xfrm flipH="1">
              <a:off x="8318500" y="5411788"/>
              <a:ext cx="95250" cy="45085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293978" name="Text Box 90"/>
            <p:cNvSpPr txBox="1">
              <a:spLocks noChangeArrowheads="1"/>
            </p:cNvSpPr>
            <p:nvPr/>
          </p:nvSpPr>
          <p:spPr bwMode="auto">
            <a:xfrm>
              <a:off x="8442326" y="5100638"/>
              <a:ext cx="32385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i="1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l</a:t>
              </a:r>
              <a:r>
                <a:rPr lang="en-US" baseline="-2500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9</a:t>
              </a:r>
              <a:endParaRPr lang="en-US">
                <a:solidFill>
                  <a:prstClr val="black"/>
                </a:solidFill>
                <a:latin typeface="Times New Roman" charset="0"/>
                <a:ea typeface="Arial" charset="0"/>
                <a:cs typeface="Arial" charset="0"/>
              </a:endParaRPr>
            </a:p>
          </p:txBody>
        </p:sp>
        <p:grpSp>
          <p:nvGrpSpPr>
            <p:cNvPr id="13" name="Group 116"/>
            <p:cNvGrpSpPr>
              <a:grpSpLocks/>
            </p:cNvGrpSpPr>
            <p:nvPr/>
          </p:nvGrpSpPr>
          <p:grpSpPr bwMode="auto">
            <a:xfrm>
              <a:off x="8153400" y="5856288"/>
              <a:ext cx="330200" cy="366712"/>
              <a:chOff x="5104" y="3676"/>
              <a:chExt cx="208" cy="231"/>
            </a:xfrm>
          </p:grpSpPr>
          <p:sp>
            <p:nvSpPr>
              <p:cNvPr id="70736" name="Rectangle 117"/>
              <p:cNvSpPr>
                <a:spLocks noChangeArrowheads="1"/>
              </p:cNvSpPr>
              <p:nvPr/>
            </p:nvSpPr>
            <p:spPr bwMode="auto">
              <a:xfrm>
                <a:off x="5104" y="3680"/>
                <a:ext cx="208" cy="20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prstClr val="black"/>
                  </a:solidFill>
                  <a:latin typeface="Calibri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70737" name="Text Box 118"/>
              <p:cNvSpPr txBox="1">
                <a:spLocks noChangeArrowheads="1"/>
              </p:cNvSpPr>
              <p:nvPr/>
            </p:nvSpPr>
            <p:spPr bwMode="auto">
              <a:xfrm>
                <a:off x="5114" y="3676"/>
                <a:ext cx="188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>
                    <a:solidFill>
                      <a:prstClr val="black"/>
                    </a:solidFill>
                    <a:latin typeface="Times New Roman" charset="0"/>
                    <a:ea typeface="Arial" charset="0"/>
                    <a:cs typeface="Arial" charset="0"/>
                  </a:rPr>
                  <a:t>6</a:t>
                </a:r>
              </a:p>
            </p:txBody>
          </p:sp>
        </p:grpSp>
        <p:grpSp>
          <p:nvGrpSpPr>
            <p:cNvPr id="14" name="Group 119"/>
            <p:cNvGrpSpPr>
              <a:grpSpLocks/>
            </p:cNvGrpSpPr>
            <p:nvPr/>
          </p:nvGrpSpPr>
          <p:grpSpPr bwMode="auto">
            <a:xfrm>
              <a:off x="8724900" y="5856288"/>
              <a:ext cx="330200" cy="366712"/>
              <a:chOff x="5440" y="3676"/>
              <a:chExt cx="208" cy="231"/>
            </a:xfrm>
          </p:grpSpPr>
          <p:sp>
            <p:nvSpPr>
              <p:cNvPr id="70734" name="Rectangle 120"/>
              <p:cNvSpPr>
                <a:spLocks noChangeArrowheads="1"/>
              </p:cNvSpPr>
              <p:nvPr/>
            </p:nvSpPr>
            <p:spPr bwMode="auto">
              <a:xfrm>
                <a:off x="5440" y="3680"/>
                <a:ext cx="208" cy="20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prstClr val="black"/>
                  </a:solidFill>
                  <a:latin typeface="Calibri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70735" name="Text Box 121"/>
              <p:cNvSpPr txBox="1">
                <a:spLocks noChangeArrowheads="1"/>
              </p:cNvSpPr>
              <p:nvPr/>
            </p:nvSpPr>
            <p:spPr bwMode="auto">
              <a:xfrm>
                <a:off x="5450" y="3676"/>
                <a:ext cx="188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dirty="0">
                    <a:solidFill>
                      <a:prstClr val="black"/>
                    </a:solidFill>
                    <a:latin typeface="Times New Roman" charset="0"/>
                    <a:ea typeface="Arial" charset="0"/>
                    <a:cs typeface="Arial" charset="0"/>
                  </a:rPr>
                  <a:t>7</a:t>
                </a:r>
              </a:p>
            </p:txBody>
          </p:sp>
        </p:grpSp>
      </p:grpSp>
      <p:sp>
        <p:nvSpPr>
          <p:cNvPr id="294010" name="Line 122"/>
          <p:cNvSpPr>
            <a:spLocks noChangeShapeType="1"/>
          </p:cNvSpPr>
          <p:nvPr/>
        </p:nvSpPr>
        <p:spPr bwMode="auto">
          <a:xfrm>
            <a:off x="1790700" y="2981614"/>
            <a:ext cx="1730543" cy="0"/>
          </a:xfrm>
          <a:prstGeom prst="line">
            <a:avLst/>
          </a:prstGeom>
          <a:noFill/>
          <a:ln w="9525">
            <a:solidFill>
              <a:srgbClr val="FF3300"/>
            </a:solidFill>
            <a:prstDash val="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0731" name="Text Box 123"/>
          <p:cNvSpPr txBox="1">
            <a:spLocks noChangeArrowheads="1"/>
          </p:cNvSpPr>
          <p:nvPr/>
        </p:nvSpPr>
        <p:spPr bwMode="auto">
          <a:xfrm>
            <a:off x="5905500" y="6400800"/>
            <a:ext cx="3112476" cy="307777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 smtClean="0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rPr>
              <a:t>Adapted from slide by </a:t>
            </a:r>
            <a:r>
              <a:rPr lang="en-US" sz="1400" dirty="0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rPr>
              <a:t>Anna </a:t>
            </a:r>
            <a:r>
              <a:rPr lang="en-US" sz="1400" dirty="0" err="1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rPr>
              <a:t>Atramentov</a:t>
            </a:r>
            <a:endParaRPr lang="en-US" sz="1400" dirty="0">
              <a:solidFill>
                <a:prstClr val="black"/>
              </a:solidFill>
              <a:latin typeface="Calibri" charset="0"/>
              <a:ea typeface="Arial" charset="0"/>
              <a:cs typeface="Arial" charset="0"/>
            </a:endParaRPr>
          </a:p>
        </p:txBody>
      </p:sp>
      <p:sp>
        <p:nvSpPr>
          <p:cNvPr id="126" name="Title 125"/>
          <p:cNvSpPr>
            <a:spLocks noGrp="1"/>
          </p:cNvSpPr>
          <p:nvPr>
            <p:ph type="title"/>
          </p:nvPr>
        </p:nvSpPr>
        <p:spPr>
          <a:xfrm>
            <a:off x="342900" y="185738"/>
            <a:ext cx="8229600" cy="1143000"/>
          </a:xfrm>
        </p:spPr>
        <p:txBody>
          <a:bodyPr/>
          <a:lstStyle/>
          <a:p>
            <a:r>
              <a:rPr lang="en-US" dirty="0" smtClean="0"/>
              <a:t>K-</a:t>
            </a:r>
            <a:r>
              <a:rPr lang="en-US" dirty="0" err="1" smtClean="0"/>
              <a:t>d</a:t>
            </a:r>
            <a:r>
              <a:rPr lang="en-US" dirty="0" smtClean="0"/>
              <a:t> tree construction (in 2-d)</a:t>
            </a:r>
            <a:endParaRPr lang="en-US" dirty="0"/>
          </a:p>
        </p:txBody>
      </p:sp>
      <p:sp>
        <p:nvSpPr>
          <p:cNvPr id="142" name="Line 4"/>
          <p:cNvSpPr>
            <a:spLocks noChangeShapeType="1"/>
          </p:cNvSpPr>
          <p:nvPr/>
        </p:nvSpPr>
        <p:spPr bwMode="auto">
          <a:xfrm>
            <a:off x="1831974" y="2306638"/>
            <a:ext cx="1685926" cy="0"/>
          </a:xfrm>
          <a:prstGeom prst="line">
            <a:avLst/>
          </a:prstGeom>
          <a:noFill/>
          <a:ln w="9525">
            <a:solidFill>
              <a:srgbClr val="FF3300"/>
            </a:solidFill>
            <a:prstDash val="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C5BBBB9-F183-8A4D-B8BB-5CFD49612D99}" type="slidenum">
              <a:rPr lang="en-US" smtClean="0"/>
              <a:pPr>
                <a:defRPr/>
              </a:pPr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41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8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3891" grpId="0" animBg="1"/>
      <p:bldP spid="293892" grpId="0" animBg="1"/>
      <p:bldP spid="293893" grpId="0" animBg="1"/>
      <p:bldP spid="293894" grpId="0" animBg="1"/>
      <p:bldP spid="293895" grpId="0" animBg="1"/>
      <p:bldP spid="293896" grpId="0" animBg="1"/>
      <p:bldP spid="293897" grpId="0" animBg="1"/>
      <p:bldP spid="293922" grpId="0"/>
      <p:bldP spid="293929" grpId="0"/>
      <p:bldP spid="293930" grpId="0"/>
      <p:bldP spid="293931" grpId="0"/>
      <p:bldP spid="293932" grpId="0"/>
      <p:bldP spid="293933" grpId="0"/>
      <p:bldP spid="293934" grpId="0"/>
      <p:bldP spid="293935" grpId="0"/>
      <p:bldP spid="293936" grpId="0"/>
      <p:bldP spid="294010" grpId="0" animBg="1"/>
      <p:bldP spid="14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3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18350" y="337832"/>
            <a:ext cx="1530350" cy="6035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844" name="Picture 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24700" y="1045773"/>
            <a:ext cx="1761042" cy="629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845" name="Picture 5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42163" y="1759110"/>
            <a:ext cx="1519619" cy="5888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23"/>
          <p:cNvGrpSpPr/>
          <p:nvPr/>
        </p:nvGrpSpPr>
        <p:grpSpPr>
          <a:xfrm>
            <a:off x="685800" y="393701"/>
            <a:ext cx="5359400" cy="1676400"/>
            <a:chOff x="1371600" y="457200"/>
            <a:chExt cx="6053138" cy="1928813"/>
          </a:xfrm>
        </p:grpSpPr>
        <p:pic>
          <p:nvPicPr>
            <p:cNvPr id="35842" name="Picture 4"/>
            <p:cNvPicPr>
              <a:picLocks noChangeAspect="1"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1371600" y="457200"/>
              <a:ext cx="6053138" cy="9763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5846" name="Left Brace 17"/>
            <p:cNvSpPr>
              <a:spLocks/>
            </p:cNvSpPr>
            <p:nvPr/>
          </p:nvSpPr>
          <p:spPr bwMode="auto">
            <a:xfrm rot="-5400000">
              <a:off x="5340350" y="908050"/>
              <a:ext cx="304800" cy="1536700"/>
            </a:xfrm>
            <a:prstGeom prst="leftBrace">
              <a:avLst>
                <a:gd name="adj1" fmla="val 8333"/>
                <a:gd name="adj2" fmla="val 50000"/>
              </a:avLst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charset="0"/>
              </a:endParaRPr>
            </a:p>
          </p:txBody>
        </p:sp>
        <p:pic>
          <p:nvPicPr>
            <p:cNvPr id="35847" name="Picture 20" descr="TP_tmp.emf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70500" y="1981200"/>
              <a:ext cx="457200" cy="4048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3" name="Group 19"/>
          <p:cNvGrpSpPr>
            <a:grpSpLocks/>
          </p:cNvGrpSpPr>
          <p:nvPr/>
        </p:nvGrpSpPr>
        <p:grpSpPr bwMode="auto">
          <a:xfrm>
            <a:off x="631825" y="2489200"/>
            <a:ext cx="2362200" cy="2209800"/>
            <a:chOff x="3429000" y="2413000"/>
            <a:chExt cx="2362200" cy="2209800"/>
          </a:xfrm>
        </p:grpSpPr>
        <p:grpSp>
          <p:nvGrpSpPr>
            <p:cNvPr id="4" name="Group 42"/>
            <p:cNvGrpSpPr>
              <a:grpSpLocks/>
            </p:cNvGrpSpPr>
            <p:nvPr/>
          </p:nvGrpSpPr>
          <p:grpSpPr bwMode="auto">
            <a:xfrm>
              <a:off x="3429000" y="2413000"/>
              <a:ext cx="2362200" cy="2209800"/>
              <a:chOff x="2208" y="1104"/>
              <a:chExt cx="1488" cy="1392"/>
            </a:xfrm>
          </p:grpSpPr>
          <p:sp>
            <p:nvSpPr>
              <p:cNvPr id="35859" name="Rectangle 43"/>
              <p:cNvSpPr>
                <a:spLocks noChangeArrowheads="1"/>
              </p:cNvSpPr>
              <p:nvPr/>
            </p:nvSpPr>
            <p:spPr bwMode="auto">
              <a:xfrm>
                <a:off x="2208" y="1104"/>
                <a:ext cx="1488" cy="1392"/>
              </a:xfrm>
              <a:prstGeom prst="rect">
                <a:avLst/>
              </a:prstGeom>
              <a:solidFill>
                <a:srgbClr val="C0C0C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Calibri" charset="0"/>
                </a:endParaRPr>
              </a:p>
            </p:txBody>
          </p:sp>
          <p:sp>
            <p:nvSpPr>
              <p:cNvPr id="35860" name="Freeform 44"/>
              <p:cNvSpPr>
                <a:spLocks/>
              </p:cNvSpPr>
              <p:nvPr/>
            </p:nvSpPr>
            <p:spPr bwMode="auto">
              <a:xfrm>
                <a:off x="2496" y="1344"/>
                <a:ext cx="1008" cy="912"/>
              </a:xfrm>
              <a:custGeom>
                <a:avLst/>
                <a:gdLst>
                  <a:gd name="T0" fmla="*/ 0 w 1008"/>
                  <a:gd name="T1" fmla="*/ 912 h 912"/>
                  <a:gd name="T2" fmla="*/ 0 w 1008"/>
                  <a:gd name="T3" fmla="*/ 0 h 912"/>
                  <a:gd name="T4" fmla="*/ 1008 w 1008"/>
                  <a:gd name="T5" fmla="*/ 0 h 912"/>
                  <a:gd name="T6" fmla="*/ 0 60000 65536"/>
                  <a:gd name="T7" fmla="*/ 0 60000 65536"/>
                  <a:gd name="T8" fmla="*/ 0 60000 65536"/>
                  <a:gd name="T9" fmla="*/ 0 w 1008"/>
                  <a:gd name="T10" fmla="*/ 0 h 912"/>
                  <a:gd name="T11" fmla="*/ 1008 w 1008"/>
                  <a:gd name="T12" fmla="*/ 912 h 91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008" h="912">
                    <a:moveTo>
                      <a:pt x="0" y="912"/>
                    </a:moveTo>
                    <a:lnTo>
                      <a:pt x="0" y="0"/>
                    </a:lnTo>
                    <a:lnTo>
                      <a:pt x="1008" y="0"/>
                    </a:lnTo>
                  </a:path>
                </a:pathLst>
              </a:custGeom>
              <a:noFill/>
              <a:ln w="412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Calibri" charset="0"/>
                </a:endParaRPr>
              </a:p>
            </p:txBody>
          </p:sp>
        </p:grpSp>
        <p:sp>
          <p:nvSpPr>
            <p:cNvPr id="35858" name="Rectangle 9"/>
            <p:cNvSpPr>
              <a:spLocks noChangeArrowheads="1"/>
            </p:cNvSpPr>
            <p:nvPr/>
          </p:nvSpPr>
          <p:spPr bwMode="auto">
            <a:xfrm>
              <a:off x="4419600" y="2554514"/>
              <a:ext cx="485775" cy="469900"/>
            </a:xfrm>
            <a:prstGeom prst="rect">
              <a:avLst/>
            </a:prstGeom>
            <a:solidFill>
              <a:schemeClr val="accent1">
                <a:alpha val="50195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charset="0"/>
              </a:endParaRPr>
            </a:p>
          </p:txBody>
        </p:sp>
      </p:grpSp>
      <p:pic>
        <p:nvPicPr>
          <p:cNvPr id="19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08800" y="4763752"/>
            <a:ext cx="1860550" cy="1865647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594100" y="4911925"/>
            <a:ext cx="2984500" cy="1546024"/>
          </a:xfrm>
          <a:prstGeom prst="rect">
            <a:avLst/>
          </a:prstGeom>
        </p:spPr>
      </p:pic>
      <p:graphicFrame>
        <p:nvGraphicFramePr>
          <p:cNvPr id="343042" name="Object 2"/>
          <p:cNvGraphicFramePr>
            <a:graphicFrameLocks noChangeAspect="1"/>
          </p:cNvGraphicFramePr>
          <p:nvPr/>
        </p:nvGraphicFramePr>
        <p:xfrm>
          <a:off x="3975100" y="2832100"/>
          <a:ext cx="1970088" cy="1149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052" name="Equation" r:id="rId12" imgW="762000" imgH="444500" progId="Equation.3">
                  <p:embed/>
                </p:oleObj>
              </mc:Choice>
              <mc:Fallback>
                <p:oleObj name="Equation" r:id="rId12" imgW="762000" imgH="4445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75100" y="2832100"/>
                        <a:ext cx="1970088" cy="11493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05FBD64-75B6-4164-AE5C-6E36A5D81E0D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33830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31" name="Text Box 123"/>
          <p:cNvSpPr txBox="1">
            <a:spLocks noChangeArrowheads="1"/>
          </p:cNvSpPr>
          <p:nvPr/>
        </p:nvSpPr>
        <p:spPr bwMode="auto">
          <a:xfrm>
            <a:off x="5905500" y="6400800"/>
            <a:ext cx="3112476" cy="307777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 smtClean="0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rPr>
              <a:t>Adapted from slide by </a:t>
            </a:r>
            <a:r>
              <a:rPr lang="en-US" sz="1400" dirty="0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rPr>
              <a:t>Anna </a:t>
            </a:r>
            <a:r>
              <a:rPr lang="en-US" sz="1400" dirty="0" err="1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rPr>
              <a:t>Atramentov</a:t>
            </a:r>
            <a:endParaRPr lang="en-US" sz="1400" dirty="0">
              <a:solidFill>
                <a:prstClr val="black"/>
              </a:solidFill>
              <a:latin typeface="Calibri" charset="0"/>
              <a:ea typeface="Arial" charset="0"/>
              <a:cs typeface="Arial" charset="0"/>
            </a:endParaRPr>
          </a:p>
        </p:txBody>
      </p:sp>
      <p:sp>
        <p:nvSpPr>
          <p:cNvPr id="126" name="Title 125"/>
          <p:cNvSpPr>
            <a:spLocks noGrp="1"/>
          </p:cNvSpPr>
          <p:nvPr>
            <p:ph type="title"/>
          </p:nvPr>
        </p:nvSpPr>
        <p:spPr>
          <a:xfrm>
            <a:off x="342900" y="185738"/>
            <a:ext cx="8229600" cy="1143000"/>
          </a:xfrm>
        </p:spPr>
        <p:txBody>
          <a:bodyPr/>
          <a:lstStyle/>
          <a:p>
            <a:r>
              <a:rPr lang="en-US" dirty="0" smtClean="0"/>
              <a:t>K-</a:t>
            </a:r>
            <a:r>
              <a:rPr lang="en-US" dirty="0" err="1" smtClean="0"/>
              <a:t>d</a:t>
            </a:r>
            <a:r>
              <a:rPr lang="en-US" dirty="0" smtClean="0"/>
              <a:t> tree query (in 2-d)</a:t>
            </a:r>
            <a:endParaRPr lang="en-US" dirty="0"/>
          </a:p>
        </p:txBody>
      </p:sp>
      <p:sp>
        <p:nvSpPr>
          <p:cNvPr id="293891" name="Line 3"/>
          <p:cNvSpPr>
            <a:spLocks noChangeShapeType="1"/>
          </p:cNvSpPr>
          <p:nvPr/>
        </p:nvSpPr>
        <p:spPr bwMode="auto">
          <a:xfrm>
            <a:off x="422275" y="2979500"/>
            <a:ext cx="1355725" cy="0"/>
          </a:xfrm>
          <a:prstGeom prst="line">
            <a:avLst/>
          </a:prstGeom>
          <a:noFill/>
          <a:ln w="9525">
            <a:solidFill>
              <a:srgbClr val="FF3300"/>
            </a:solidFill>
            <a:prstDash val="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93892" name="Line 4"/>
          <p:cNvSpPr>
            <a:spLocks noChangeShapeType="1"/>
          </p:cNvSpPr>
          <p:nvPr/>
        </p:nvSpPr>
        <p:spPr bwMode="auto">
          <a:xfrm>
            <a:off x="422274" y="2293938"/>
            <a:ext cx="1355726" cy="4762"/>
          </a:xfrm>
          <a:prstGeom prst="line">
            <a:avLst/>
          </a:prstGeom>
          <a:noFill/>
          <a:ln w="9525">
            <a:solidFill>
              <a:srgbClr val="FF3300"/>
            </a:solidFill>
            <a:prstDash val="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93893" name="Line 5"/>
          <p:cNvSpPr>
            <a:spLocks noChangeShapeType="1"/>
          </p:cNvSpPr>
          <p:nvPr/>
        </p:nvSpPr>
        <p:spPr bwMode="auto">
          <a:xfrm>
            <a:off x="2517775" y="1549800"/>
            <a:ext cx="8028" cy="748900"/>
          </a:xfrm>
          <a:prstGeom prst="line">
            <a:avLst/>
          </a:prstGeom>
          <a:noFill/>
          <a:ln w="9525">
            <a:solidFill>
              <a:srgbClr val="FF3300"/>
            </a:solidFill>
            <a:prstDash val="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93894" name="Line 6"/>
          <p:cNvSpPr>
            <a:spLocks noChangeShapeType="1"/>
          </p:cNvSpPr>
          <p:nvPr/>
        </p:nvSpPr>
        <p:spPr bwMode="auto">
          <a:xfrm>
            <a:off x="1108075" y="2972274"/>
            <a:ext cx="0" cy="1485426"/>
          </a:xfrm>
          <a:prstGeom prst="line">
            <a:avLst/>
          </a:prstGeom>
          <a:noFill/>
          <a:ln w="9525">
            <a:solidFill>
              <a:srgbClr val="FF3300"/>
            </a:solidFill>
            <a:prstDash val="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93895" name="Line 7"/>
          <p:cNvSpPr>
            <a:spLocks noChangeShapeType="1"/>
          </p:cNvSpPr>
          <p:nvPr/>
        </p:nvSpPr>
        <p:spPr bwMode="auto">
          <a:xfrm>
            <a:off x="1790700" y="3779838"/>
            <a:ext cx="1714500" cy="0"/>
          </a:xfrm>
          <a:prstGeom prst="line">
            <a:avLst/>
          </a:prstGeom>
          <a:noFill/>
          <a:ln w="9525">
            <a:solidFill>
              <a:srgbClr val="FF3300"/>
            </a:solidFill>
            <a:prstDash val="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93896" name="Line 8"/>
          <p:cNvSpPr>
            <a:spLocks noChangeShapeType="1"/>
          </p:cNvSpPr>
          <p:nvPr/>
        </p:nvSpPr>
        <p:spPr bwMode="auto">
          <a:xfrm>
            <a:off x="2543175" y="2984900"/>
            <a:ext cx="0" cy="799700"/>
          </a:xfrm>
          <a:prstGeom prst="line">
            <a:avLst/>
          </a:prstGeom>
          <a:noFill/>
          <a:ln w="9525">
            <a:solidFill>
              <a:srgbClr val="FF3300"/>
            </a:solidFill>
            <a:prstDash val="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93897" name="Line 9"/>
          <p:cNvSpPr>
            <a:spLocks noChangeShapeType="1"/>
          </p:cNvSpPr>
          <p:nvPr/>
        </p:nvSpPr>
        <p:spPr bwMode="auto">
          <a:xfrm>
            <a:off x="422274" y="3779838"/>
            <a:ext cx="695326" cy="17462"/>
          </a:xfrm>
          <a:prstGeom prst="line">
            <a:avLst/>
          </a:prstGeom>
          <a:noFill/>
          <a:ln w="9525">
            <a:solidFill>
              <a:srgbClr val="FF3300"/>
            </a:solidFill>
            <a:prstDash val="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2" name="Group 10"/>
          <p:cNvGrpSpPr>
            <a:grpSpLocks/>
          </p:cNvGrpSpPr>
          <p:nvPr/>
        </p:nvGrpSpPr>
        <p:grpSpPr bwMode="auto">
          <a:xfrm>
            <a:off x="422274" y="1549400"/>
            <a:ext cx="3095626" cy="2901308"/>
            <a:chOff x="408" y="1184"/>
            <a:chExt cx="1368" cy="1372"/>
          </a:xfrm>
        </p:grpSpPr>
        <p:sp>
          <p:nvSpPr>
            <p:cNvPr id="70758" name="Rectangle 11"/>
            <p:cNvSpPr>
              <a:spLocks noChangeArrowheads="1"/>
            </p:cNvSpPr>
            <p:nvPr/>
          </p:nvSpPr>
          <p:spPr bwMode="auto">
            <a:xfrm>
              <a:off x="408" y="1184"/>
              <a:ext cx="1368" cy="136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sp>
          <p:nvSpPr>
            <p:cNvPr id="70759" name="Oval 12"/>
            <p:cNvSpPr>
              <a:spLocks noChangeArrowheads="1"/>
            </p:cNvSpPr>
            <p:nvPr/>
          </p:nvSpPr>
          <p:spPr bwMode="auto">
            <a:xfrm>
              <a:off x="648" y="1280"/>
              <a:ext cx="35" cy="3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sp>
          <p:nvSpPr>
            <p:cNvPr id="70760" name="Oval 13"/>
            <p:cNvSpPr>
              <a:spLocks noChangeArrowheads="1"/>
            </p:cNvSpPr>
            <p:nvPr/>
          </p:nvSpPr>
          <p:spPr bwMode="auto">
            <a:xfrm>
              <a:off x="872" y="1808"/>
              <a:ext cx="35" cy="3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sp>
          <p:nvSpPr>
            <p:cNvPr id="70761" name="Oval 14"/>
            <p:cNvSpPr>
              <a:spLocks noChangeArrowheads="1"/>
            </p:cNvSpPr>
            <p:nvPr/>
          </p:nvSpPr>
          <p:spPr bwMode="auto">
            <a:xfrm>
              <a:off x="592" y="2088"/>
              <a:ext cx="35" cy="3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sp>
          <p:nvSpPr>
            <p:cNvPr id="70762" name="Oval 15"/>
            <p:cNvSpPr>
              <a:spLocks noChangeArrowheads="1"/>
            </p:cNvSpPr>
            <p:nvPr/>
          </p:nvSpPr>
          <p:spPr bwMode="auto">
            <a:xfrm>
              <a:off x="432" y="2352"/>
              <a:ext cx="35" cy="3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sp>
          <p:nvSpPr>
            <p:cNvPr id="70763" name="Oval 16"/>
            <p:cNvSpPr>
              <a:spLocks noChangeArrowheads="1"/>
            </p:cNvSpPr>
            <p:nvPr/>
          </p:nvSpPr>
          <p:spPr bwMode="auto">
            <a:xfrm>
              <a:off x="872" y="2352"/>
              <a:ext cx="35" cy="3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sp>
          <p:nvSpPr>
            <p:cNvPr id="70764" name="Oval 17"/>
            <p:cNvSpPr>
              <a:spLocks noChangeArrowheads="1"/>
            </p:cNvSpPr>
            <p:nvPr/>
          </p:nvSpPr>
          <p:spPr bwMode="auto">
            <a:xfrm>
              <a:off x="1344" y="2464"/>
              <a:ext cx="35" cy="3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sp>
          <p:nvSpPr>
            <p:cNvPr id="70765" name="Oval 18"/>
            <p:cNvSpPr>
              <a:spLocks noChangeArrowheads="1"/>
            </p:cNvSpPr>
            <p:nvPr/>
          </p:nvSpPr>
          <p:spPr bwMode="auto">
            <a:xfrm>
              <a:off x="1152" y="2000"/>
              <a:ext cx="35" cy="3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sp>
          <p:nvSpPr>
            <p:cNvPr id="70766" name="Oval 19"/>
            <p:cNvSpPr>
              <a:spLocks noChangeArrowheads="1"/>
            </p:cNvSpPr>
            <p:nvPr/>
          </p:nvSpPr>
          <p:spPr bwMode="auto">
            <a:xfrm>
              <a:off x="1464" y="2024"/>
              <a:ext cx="35" cy="3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sp>
          <p:nvSpPr>
            <p:cNvPr id="70767" name="Oval 20"/>
            <p:cNvSpPr>
              <a:spLocks noChangeArrowheads="1"/>
            </p:cNvSpPr>
            <p:nvPr/>
          </p:nvSpPr>
          <p:spPr bwMode="auto">
            <a:xfrm>
              <a:off x="1456" y="1736"/>
              <a:ext cx="35" cy="3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sp>
          <p:nvSpPr>
            <p:cNvPr id="70768" name="Oval 21"/>
            <p:cNvSpPr>
              <a:spLocks noChangeArrowheads="1"/>
            </p:cNvSpPr>
            <p:nvPr/>
          </p:nvSpPr>
          <p:spPr bwMode="auto">
            <a:xfrm>
              <a:off x="1224" y="1296"/>
              <a:ext cx="35" cy="3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sp>
          <p:nvSpPr>
            <p:cNvPr id="70769" name="Oval 22"/>
            <p:cNvSpPr>
              <a:spLocks noChangeArrowheads="1"/>
            </p:cNvSpPr>
            <p:nvPr/>
          </p:nvSpPr>
          <p:spPr bwMode="auto">
            <a:xfrm>
              <a:off x="1544" y="1408"/>
              <a:ext cx="35" cy="3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sp>
          <p:nvSpPr>
            <p:cNvPr id="70770" name="Text Box 23"/>
            <p:cNvSpPr txBox="1">
              <a:spLocks noChangeArrowheads="1"/>
            </p:cNvSpPr>
            <p:nvPr/>
          </p:nvSpPr>
          <p:spPr bwMode="auto">
            <a:xfrm>
              <a:off x="672" y="1203"/>
              <a:ext cx="172" cy="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4</a:t>
              </a:r>
            </a:p>
          </p:txBody>
        </p:sp>
        <p:sp>
          <p:nvSpPr>
            <p:cNvPr id="70771" name="Text Box 24"/>
            <p:cNvSpPr txBox="1">
              <a:spLocks noChangeArrowheads="1"/>
            </p:cNvSpPr>
            <p:nvPr/>
          </p:nvSpPr>
          <p:spPr bwMode="auto">
            <a:xfrm>
              <a:off x="1563" y="1321"/>
              <a:ext cx="172" cy="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7</a:t>
              </a:r>
            </a:p>
          </p:txBody>
        </p:sp>
        <p:sp>
          <p:nvSpPr>
            <p:cNvPr id="70772" name="Text Box 25"/>
            <p:cNvSpPr txBox="1">
              <a:spLocks noChangeArrowheads="1"/>
            </p:cNvSpPr>
            <p:nvPr/>
          </p:nvSpPr>
          <p:spPr bwMode="auto">
            <a:xfrm>
              <a:off x="1098" y="1199"/>
              <a:ext cx="172" cy="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6</a:t>
              </a:r>
            </a:p>
          </p:txBody>
        </p:sp>
        <p:sp>
          <p:nvSpPr>
            <p:cNvPr id="70773" name="Text Box 26"/>
            <p:cNvSpPr txBox="1">
              <a:spLocks noChangeArrowheads="1"/>
            </p:cNvSpPr>
            <p:nvPr/>
          </p:nvSpPr>
          <p:spPr bwMode="auto">
            <a:xfrm>
              <a:off x="746" y="1711"/>
              <a:ext cx="172" cy="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5</a:t>
              </a:r>
            </a:p>
          </p:txBody>
        </p:sp>
        <p:sp>
          <p:nvSpPr>
            <p:cNvPr id="70774" name="Text Box 27"/>
            <p:cNvSpPr txBox="1">
              <a:spLocks noChangeArrowheads="1"/>
            </p:cNvSpPr>
            <p:nvPr/>
          </p:nvSpPr>
          <p:spPr bwMode="auto">
            <a:xfrm>
              <a:off x="443" y="2271"/>
              <a:ext cx="172" cy="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1</a:t>
              </a:r>
            </a:p>
          </p:txBody>
        </p:sp>
        <p:sp>
          <p:nvSpPr>
            <p:cNvPr id="70775" name="Text Box 28"/>
            <p:cNvSpPr txBox="1">
              <a:spLocks noChangeArrowheads="1"/>
            </p:cNvSpPr>
            <p:nvPr/>
          </p:nvSpPr>
          <p:spPr bwMode="auto">
            <a:xfrm>
              <a:off x="470" y="1987"/>
              <a:ext cx="172" cy="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3</a:t>
              </a:r>
            </a:p>
          </p:txBody>
        </p:sp>
        <p:sp>
          <p:nvSpPr>
            <p:cNvPr id="70776" name="Text Box 29"/>
            <p:cNvSpPr txBox="1">
              <a:spLocks noChangeArrowheads="1"/>
            </p:cNvSpPr>
            <p:nvPr/>
          </p:nvSpPr>
          <p:spPr bwMode="auto">
            <a:xfrm>
              <a:off x="892" y="2269"/>
              <a:ext cx="172" cy="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2</a:t>
              </a:r>
            </a:p>
          </p:txBody>
        </p:sp>
        <p:sp>
          <p:nvSpPr>
            <p:cNvPr id="70777" name="Text Box 30"/>
            <p:cNvSpPr txBox="1">
              <a:spLocks noChangeArrowheads="1"/>
            </p:cNvSpPr>
            <p:nvPr/>
          </p:nvSpPr>
          <p:spPr bwMode="auto">
            <a:xfrm>
              <a:off x="1176" y="1913"/>
              <a:ext cx="172" cy="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9</a:t>
              </a:r>
            </a:p>
          </p:txBody>
        </p:sp>
        <p:sp>
          <p:nvSpPr>
            <p:cNvPr id="70778" name="Text Box 31"/>
            <p:cNvSpPr txBox="1">
              <a:spLocks noChangeArrowheads="1"/>
            </p:cNvSpPr>
            <p:nvPr/>
          </p:nvSpPr>
          <p:spPr bwMode="auto">
            <a:xfrm>
              <a:off x="1326" y="1643"/>
              <a:ext cx="172" cy="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8</a:t>
              </a:r>
            </a:p>
          </p:txBody>
        </p:sp>
        <p:sp>
          <p:nvSpPr>
            <p:cNvPr id="70779" name="Text Box 32"/>
            <p:cNvSpPr txBox="1">
              <a:spLocks noChangeArrowheads="1"/>
            </p:cNvSpPr>
            <p:nvPr/>
          </p:nvSpPr>
          <p:spPr bwMode="auto">
            <a:xfrm>
              <a:off x="1468" y="1943"/>
              <a:ext cx="228" cy="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10</a:t>
              </a:r>
            </a:p>
          </p:txBody>
        </p:sp>
        <p:sp>
          <p:nvSpPr>
            <p:cNvPr id="70780" name="Text Box 33"/>
            <p:cNvSpPr txBox="1">
              <a:spLocks noChangeArrowheads="1"/>
            </p:cNvSpPr>
            <p:nvPr/>
          </p:nvSpPr>
          <p:spPr bwMode="auto">
            <a:xfrm>
              <a:off x="1362" y="2381"/>
              <a:ext cx="228" cy="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11</a:t>
              </a:r>
            </a:p>
          </p:txBody>
        </p:sp>
      </p:grpSp>
      <p:sp>
        <p:nvSpPr>
          <p:cNvPr id="293922" name="Text Box 34"/>
          <p:cNvSpPr txBox="1">
            <a:spLocks noChangeArrowheads="1"/>
          </p:cNvSpPr>
          <p:nvPr/>
        </p:nvSpPr>
        <p:spPr bwMode="auto">
          <a:xfrm>
            <a:off x="76200" y="2075538"/>
            <a:ext cx="41410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i="1" dirty="0">
                <a:solidFill>
                  <a:srgbClr val="FF3300"/>
                </a:solidFill>
                <a:latin typeface="Times New Roman" charset="0"/>
                <a:ea typeface="Arial" charset="0"/>
                <a:cs typeface="Arial" charset="0"/>
              </a:rPr>
              <a:t>l</a:t>
            </a:r>
            <a:r>
              <a:rPr lang="en-US" i="1" baseline="-25000" dirty="0">
                <a:solidFill>
                  <a:srgbClr val="FF3300"/>
                </a:solidFill>
                <a:latin typeface="Times New Roman" charset="0"/>
                <a:ea typeface="Arial" charset="0"/>
                <a:cs typeface="Arial" charset="0"/>
              </a:rPr>
              <a:t>5</a:t>
            </a:r>
            <a:endParaRPr lang="en-US" i="1" dirty="0">
              <a:solidFill>
                <a:srgbClr val="FF3300"/>
              </a:solidFill>
              <a:latin typeface="Times New Roman" charset="0"/>
              <a:ea typeface="Arial" charset="0"/>
              <a:cs typeface="Arial" charset="0"/>
            </a:endParaRPr>
          </a:p>
        </p:txBody>
      </p:sp>
      <p:sp>
        <p:nvSpPr>
          <p:cNvPr id="70667" name="Text Box 35"/>
          <p:cNvSpPr txBox="1">
            <a:spLocks noChangeArrowheads="1"/>
          </p:cNvSpPr>
          <p:nvPr/>
        </p:nvSpPr>
        <p:spPr bwMode="auto">
          <a:xfrm>
            <a:off x="495299" y="2002448"/>
            <a:ext cx="262495" cy="4884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latin typeface="Calibri" charset="0"/>
              <a:ea typeface="Arial" charset="0"/>
              <a:cs typeface="Arial" charset="0"/>
            </a:endParaRPr>
          </a:p>
        </p:txBody>
      </p:sp>
      <p:sp>
        <p:nvSpPr>
          <p:cNvPr id="70668" name="Text Box 36"/>
          <p:cNvSpPr txBox="1">
            <a:spLocks noChangeArrowheads="1"/>
          </p:cNvSpPr>
          <p:nvPr/>
        </p:nvSpPr>
        <p:spPr bwMode="auto">
          <a:xfrm>
            <a:off x="1308099" y="1888148"/>
            <a:ext cx="262495" cy="4884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latin typeface="Calibri" charset="0"/>
              <a:ea typeface="Arial" charset="0"/>
              <a:cs typeface="Arial" charset="0"/>
            </a:endParaRPr>
          </a:p>
        </p:txBody>
      </p:sp>
      <p:grpSp>
        <p:nvGrpSpPr>
          <p:cNvPr id="3" name="Group 37"/>
          <p:cNvGrpSpPr>
            <a:grpSpLocks/>
          </p:cNvGrpSpPr>
          <p:nvPr/>
        </p:nvGrpSpPr>
        <p:grpSpPr bwMode="auto">
          <a:xfrm>
            <a:off x="1656507" y="1153958"/>
            <a:ext cx="414109" cy="3288289"/>
            <a:chOff x="1114" y="997"/>
            <a:chExt cx="183" cy="1555"/>
          </a:xfrm>
        </p:grpSpPr>
        <p:sp>
          <p:nvSpPr>
            <p:cNvPr id="70756" name="Line 38"/>
            <p:cNvSpPr>
              <a:spLocks noChangeShapeType="1"/>
            </p:cNvSpPr>
            <p:nvPr/>
          </p:nvSpPr>
          <p:spPr bwMode="auto">
            <a:xfrm>
              <a:off x="1175" y="1184"/>
              <a:ext cx="1" cy="1368"/>
            </a:xfrm>
            <a:prstGeom prst="line">
              <a:avLst/>
            </a:prstGeom>
            <a:noFill/>
            <a:ln w="9525">
              <a:solidFill>
                <a:srgbClr val="FF3300"/>
              </a:solidFill>
              <a:prstDash val="dash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70757" name="Text Box 39"/>
            <p:cNvSpPr txBox="1">
              <a:spLocks noChangeArrowheads="1"/>
            </p:cNvSpPr>
            <p:nvPr/>
          </p:nvSpPr>
          <p:spPr bwMode="auto">
            <a:xfrm>
              <a:off x="1114" y="997"/>
              <a:ext cx="183" cy="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i="1" dirty="0">
                  <a:solidFill>
                    <a:srgbClr val="FF3300"/>
                  </a:solidFill>
                  <a:latin typeface="Times New Roman" charset="0"/>
                  <a:ea typeface="Arial" charset="0"/>
                  <a:cs typeface="Arial" charset="0"/>
                </a:rPr>
                <a:t>l</a:t>
              </a:r>
              <a:r>
                <a:rPr lang="en-US" i="1" baseline="-25000" dirty="0">
                  <a:solidFill>
                    <a:srgbClr val="FF3300"/>
                  </a:solidFill>
                  <a:latin typeface="Times New Roman" charset="0"/>
                  <a:ea typeface="Arial" charset="0"/>
                  <a:cs typeface="Arial" charset="0"/>
                </a:rPr>
                <a:t>1</a:t>
              </a:r>
              <a:endParaRPr lang="en-US" i="1" dirty="0">
                <a:solidFill>
                  <a:srgbClr val="FF3300"/>
                </a:solidFill>
                <a:latin typeface="Times New Roman" charset="0"/>
                <a:ea typeface="Arial" charset="0"/>
                <a:cs typeface="Arial" charset="0"/>
              </a:endParaRPr>
            </a:p>
          </p:txBody>
        </p:sp>
      </p:grpSp>
      <p:sp>
        <p:nvSpPr>
          <p:cNvPr id="293929" name="Text Box 41"/>
          <p:cNvSpPr txBox="1">
            <a:spLocks noChangeArrowheads="1"/>
          </p:cNvSpPr>
          <p:nvPr/>
        </p:nvSpPr>
        <p:spPr bwMode="auto">
          <a:xfrm>
            <a:off x="2298700" y="1135738"/>
            <a:ext cx="41410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i="1" dirty="0">
                <a:solidFill>
                  <a:srgbClr val="FF3300"/>
                </a:solidFill>
                <a:latin typeface="Times New Roman" charset="0"/>
                <a:ea typeface="Arial" charset="0"/>
                <a:cs typeface="Arial" charset="0"/>
              </a:rPr>
              <a:t>l</a:t>
            </a:r>
            <a:r>
              <a:rPr lang="en-US" i="1" baseline="-25000" dirty="0">
                <a:solidFill>
                  <a:srgbClr val="FF3300"/>
                </a:solidFill>
                <a:latin typeface="Times New Roman" charset="0"/>
                <a:ea typeface="Arial" charset="0"/>
                <a:cs typeface="Arial" charset="0"/>
              </a:rPr>
              <a:t>9</a:t>
            </a:r>
            <a:endParaRPr lang="en-US" i="1" dirty="0">
              <a:solidFill>
                <a:srgbClr val="FF3300"/>
              </a:solidFill>
              <a:latin typeface="Times New Roman" charset="0"/>
              <a:ea typeface="Arial" charset="0"/>
              <a:cs typeface="Arial" charset="0"/>
            </a:endParaRPr>
          </a:p>
        </p:txBody>
      </p:sp>
      <p:sp>
        <p:nvSpPr>
          <p:cNvPr id="293930" name="Text Box 42"/>
          <p:cNvSpPr txBox="1">
            <a:spLocks noChangeArrowheads="1"/>
          </p:cNvSpPr>
          <p:nvPr/>
        </p:nvSpPr>
        <p:spPr bwMode="auto">
          <a:xfrm>
            <a:off x="3556000" y="2088238"/>
            <a:ext cx="41410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i="1" dirty="0" smtClean="0">
                <a:solidFill>
                  <a:srgbClr val="FF3300"/>
                </a:solidFill>
                <a:latin typeface="Times New Roman" charset="0"/>
                <a:ea typeface="Arial" charset="0"/>
                <a:cs typeface="Arial" charset="0"/>
              </a:rPr>
              <a:t>l</a:t>
            </a:r>
            <a:r>
              <a:rPr lang="en-US" i="1" baseline="-25000" dirty="0">
                <a:solidFill>
                  <a:srgbClr val="FF3300"/>
                </a:solidFill>
                <a:latin typeface="Times New Roman" charset="0"/>
                <a:ea typeface="Arial" charset="0"/>
                <a:cs typeface="Arial" charset="0"/>
              </a:rPr>
              <a:t>7</a:t>
            </a:r>
            <a:endParaRPr lang="en-US" i="1" dirty="0">
              <a:solidFill>
                <a:srgbClr val="FF3300"/>
              </a:solidFill>
              <a:latin typeface="Times New Roman" charset="0"/>
              <a:ea typeface="Arial" charset="0"/>
              <a:cs typeface="Arial" charset="0"/>
            </a:endParaRPr>
          </a:p>
        </p:txBody>
      </p:sp>
      <p:sp>
        <p:nvSpPr>
          <p:cNvPr id="293931" name="Text Box 43"/>
          <p:cNvSpPr txBox="1">
            <a:spLocks noChangeArrowheads="1"/>
          </p:cNvSpPr>
          <p:nvPr/>
        </p:nvSpPr>
        <p:spPr bwMode="auto">
          <a:xfrm>
            <a:off x="3536950" y="2774038"/>
            <a:ext cx="41410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i="1" dirty="0">
                <a:solidFill>
                  <a:srgbClr val="FF3300"/>
                </a:solidFill>
                <a:latin typeface="Times New Roman" charset="0"/>
                <a:ea typeface="Arial" charset="0"/>
                <a:cs typeface="Arial" charset="0"/>
              </a:rPr>
              <a:t>l</a:t>
            </a:r>
            <a:r>
              <a:rPr lang="en-US" i="1" baseline="-25000" dirty="0">
                <a:solidFill>
                  <a:srgbClr val="FF3300"/>
                </a:solidFill>
                <a:latin typeface="Times New Roman" charset="0"/>
                <a:ea typeface="Arial" charset="0"/>
                <a:cs typeface="Arial" charset="0"/>
              </a:rPr>
              <a:t>3</a:t>
            </a:r>
            <a:endParaRPr lang="en-US" i="1" dirty="0">
              <a:solidFill>
                <a:srgbClr val="FF3300"/>
              </a:solidFill>
              <a:latin typeface="Times New Roman" charset="0"/>
              <a:ea typeface="Arial" charset="0"/>
              <a:cs typeface="Arial" charset="0"/>
            </a:endParaRPr>
          </a:p>
        </p:txBody>
      </p:sp>
      <p:sp>
        <p:nvSpPr>
          <p:cNvPr id="293932" name="Text Box 44"/>
          <p:cNvSpPr txBox="1">
            <a:spLocks noChangeArrowheads="1"/>
          </p:cNvSpPr>
          <p:nvPr/>
        </p:nvSpPr>
        <p:spPr bwMode="auto">
          <a:xfrm>
            <a:off x="2209800" y="3339188"/>
            <a:ext cx="49557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i="1" dirty="0">
                <a:solidFill>
                  <a:srgbClr val="FF3300"/>
                </a:solidFill>
                <a:latin typeface="Times New Roman" charset="0"/>
                <a:ea typeface="Arial" charset="0"/>
                <a:cs typeface="Arial" charset="0"/>
              </a:rPr>
              <a:t>l</a:t>
            </a:r>
            <a:r>
              <a:rPr lang="en-US" i="1" baseline="-25000" dirty="0">
                <a:solidFill>
                  <a:srgbClr val="FF3300"/>
                </a:solidFill>
                <a:latin typeface="Times New Roman" charset="0"/>
                <a:ea typeface="Arial" charset="0"/>
                <a:cs typeface="Arial" charset="0"/>
              </a:rPr>
              <a:t>10</a:t>
            </a:r>
            <a:endParaRPr lang="en-US" i="1" dirty="0">
              <a:solidFill>
                <a:srgbClr val="FF3300"/>
              </a:solidFill>
              <a:latin typeface="Times New Roman" charset="0"/>
              <a:ea typeface="Arial" charset="0"/>
              <a:cs typeface="Arial" charset="0"/>
            </a:endParaRPr>
          </a:p>
        </p:txBody>
      </p:sp>
      <p:sp>
        <p:nvSpPr>
          <p:cNvPr id="293933" name="Text Box 45"/>
          <p:cNvSpPr txBox="1">
            <a:spLocks noChangeArrowheads="1"/>
          </p:cNvSpPr>
          <p:nvPr/>
        </p:nvSpPr>
        <p:spPr bwMode="auto">
          <a:xfrm>
            <a:off x="3562350" y="3586838"/>
            <a:ext cx="41410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i="1" dirty="0" smtClean="0">
                <a:solidFill>
                  <a:srgbClr val="FF3300"/>
                </a:solidFill>
                <a:latin typeface="Times New Roman" charset="0"/>
                <a:ea typeface="Arial" charset="0"/>
                <a:cs typeface="Arial" charset="0"/>
              </a:rPr>
              <a:t>l</a:t>
            </a:r>
            <a:r>
              <a:rPr lang="en-US" i="1" baseline="-25000" dirty="0">
                <a:solidFill>
                  <a:srgbClr val="FF3300"/>
                </a:solidFill>
                <a:latin typeface="Times New Roman" charset="0"/>
                <a:ea typeface="Arial" charset="0"/>
                <a:cs typeface="Arial" charset="0"/>
              </a:rPr>
              <a:t>6</a:t>
            </a:r>
            <a:endParaRPr lang="en-US" i="1" dirty="0">
              <a:solidFill>
                <a:srgbClr val="FF3300"/>
              </a:solidFill>
              <a:latin typeface="Times New Roman" charset="0"/>
              <a:ea typeface="Arial" charset="0"/>
              <a:cs typeface="Arial" charset="0"/>
            </a:endParaRPr>
          </a:p>
        </p:txBody>
      </p:sp>
      <p:sp>
        <p:nvSpPr>
          <p:cNvPr id="293934" name="Text Box 46"/>
          <p:cNvSpPr txBox="1">
            <a:spLocks noChangeArrowheads="1"/>
          </p:cNvSpPr>
          <p:nvPr/>
        </p:nvSpPr>
        <p:spPr bwMode="auto">
          <a:xfrm>
            <a:off x="889000" y="4463138"/>
            <a:ext cx="41410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i="1" dirty="0">
                <a:solidFill>
                  <a:srgbClr val="FF3300"/>
                </a:solidFill>
                <a:latin typeface="Times New Roman" charset="0"/>
                <a:ea typeface="Arial" charset="0"/>
                <a:cs typeface="Arial" charset="0"/>
              </a:rPr>
              <a:t>l</a:t>
            </a:r>
            <a:r>
              <a:rPr lang="en-US" i="1" baseline="-25000" dirty="0">
                <a:solidFill>
                  <a:srgbClr val="FF3300"/>
                </a:solidFill>
                <a:latin typeface="Times New Roman" charset="0"/>
                <a:ea typeface="Arial" charset="0"/>
                <a:cs typeface="Arial" charset="0"/>
              </a:rPr>
              <a:t>4</a:t>
            </a:r>
            <a:endParaRPr lang="en-US" i="1" dirty="0">
              <a:solidFill>
                <a:srgbClr val="FF3300"/>
              </a:solidFill>
              <a:latin typeface="Times New Roman" charset="0"/>
              <a:ea typeface="Arial" charset="0"/>
              <a:cs typeface="Arial" charset="0"/>
            </a:endParaRPr>
          </a:p>
        </p:txBody>
      </p:sp>
      <p:sp>
        <p:nvSpPr>
          <p:cNvPr id="293935" name="Text Box 47"/>
          <p:cNvSpPr txBox="1">
            <a:spLocks noChangeArrowheads="1"/>
          </p:cNvSpPr>
          <p:nvPr/>
        </p:nvSpPr>
        <p:spPr bwMode="auto">
          <a:xfrm>
            <a:off x="101600" y="3529688"/>
            <a:ext cx="41410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i="1" dirty="0">
                <a:solidFill>
                  <a:srgbClr val="FF3300"/>
                </a:solidFill>
                <a:latin typeface="Times New Roman" charset="0"/>
                <a:ea typeface="Arial" charset="0"/>
                <a:cs typeface="Arial" charset="0"/>
              </a:rPr>
              <a:t>l</a:t>
            </a:r>
            <a:r>
              <a:rPr lang="en-US" i="1" baseline="-25000" dirty="0">
                <a:solidFill>
                  <a:srgbClr val="FF3300"/>
                </a:solidFill>
                <a:latin typeface="Times New Roman" charset="0"/>
                <a:ea typeface="Arial" charset="0"/>
                <a:cs typeface="Arial" charset="0"/>
              </a:rPr>
              <a:t>8</a:t>
            </a:r>
            <a:endParaRPr lang="en-US" i="1" dirty="0">
              <a:solidFill>
                <a:srgbClr val="FF3300"/>
              </a:solidFill>
              <a:latin typeface="Times New Roman" charset="0"/>
              <a:ea typeface="Arial" charset="0"/>
              <a:cs typeface="Arial" charset="0"/>
            </a:endParaRPr>
          </a:p>
        </p:txBody>
      </p:sp>
      <p:sp>
        <p:nvSpPr>
          <p:cNvPr id="293936" name="Text Box 48"/>
          <p:cNvSpPr txBox="1">
            <a:spLocks noChangeArrowheads="1"/>
          </p:cNvSpPr>
          <p:nvPr/>
        </p:nvSpPr>
        <p:spPr bwMode="auto">
          <a:xfrm>
            <a:off x="101600" y="2742288"/>
            <a:ext cx="41410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i="1" dirty="0">
                <a:solidFill>
                  <a:srgbClr val="FF3300"/>
                </a:solidFill>
                <a:latin typeface="Times New Roman" charset="0"/>
                <a:ea typeface="Arial" charset="0"/>
                <a:cs typeface="Arial" charset="0"/>
              </a:rPr>
              <a:t>l</a:t>
            </a:r>
            <a:r>
              <a:rPr lang="en-US" i="1" baseline="-25000" dirty="0">
                <a:solidFill>
                  <a:srgbClr val="FF3300"/>
                </a:solidFill>
                <a:latin typeface="Times New Roman" charset="0"/>
                <a:ea typeface="Arial" charset="0"/>
                <a:cs typeface="Arial" charset="0"/>
              </a:rPr>
              <a:t>2</a:t>
            </a:r>
            <a:endParaRPr lang="en-US" i="1" dirty="0">
              <a:solidFill>
                <a:srgbClr val="FF3300"/>
              </a:solidFill>
              <a:latin typeface="Times New Roman" charset="0"/>
              <a:ea typeface="Arial" charset="0"/>
              <a:cs typeface="Arial" charset="0"/>
            </a:endParaRPr>
          </a:p>
        </p:txBody>
      </p:sp>
      <p:grpSp>
        <p:nvGrpSpPr>
          <p:cNvPr id="4" name="Group 129"/>
          <p:cNvGrpSpPr/>
          <p:nvPr/>
        </p:nvGrpSpPr>
        <p:grpSpPr>
          <a:xfrm>
            <a:off x="5918200" y="3221038"/>
            <a:ext cx="520700" cy="366712"/>
            <a:chOff x="5918200" y="3221038"/>
            <a:chExt cx="520700" cy="366712"/>
          </a:xfrm>
        </p:grpSpPr>
        <p:sp>
          <p:nvSpPr>
            <p:cNvPr id="293937" name="Oval 49"/>
            <p:cNvSpPr>
              <a:spLocks noChangeArrowheads="1"/>
            </p:cNvSpPr>
            <p:nvPr/>
          </p:nvSpPr>
          <p:spPr bwMode="auto">
            <a:xfrm>
              <a:off x="5918200" y="3278188"/>
              <a:ext cx="520700" cy="304800"/>
            </a:xfrm>
            <a:prstGeom prst="ellipse">
              <a:avLst/>
            </a:prstGeom>
            <a:solidFill>
              <a:srgbClr val="FF99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sp>
          <p:nvSpPr>
            <p:cNvPr id="293938" name="Text Box 50"/>
            <p:cNvSpPr txBox="1">
              <a:spLocks noChangeArrowheads="1"/>
            </p:cNvSpPr>
            <p:nvPr/>
          </p:nvSpPr>
          <p:spPr bwMode="auto">
            <a:xfrm>
              <a:off x="6022975" y="3221038"/>
              <a:ext cx="32385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i="1" dirty="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l</a:t>
              </a:r>
              <a:r>
                <a:rPr lang="en-US" baseline="-25000" dirty="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1</a:t>
              </a:r>
              <a:endParaRPr lang="en-US" dirty="0">
                <a:solidFill>
                  <a:prstClr val="black"/>
                </a:solidFill>
                <a:latin typeface="Times New Roman" charset="0"/>
                <a:ea typeface="Arial" charset="0"/>
                <a:cs typeface="Arial" charset="0"/>
              </a:endParaRPr>
            </a:p>
          </p:txBody>
        </p:sp>
      </p:grpSp>
      <p:cxnSp>
        <p:nvCxnSpPr>
          <p:cNvPr id="293961" name="AutoShape 73"/>
          <p:cNvCxnSpPr>
            <a:cxnSpLocks noChangeShapeType="1"/>
            <a:stCxn id="293943" idx="5"/>
            <a:endCxn id="293950" idx="0"/>
          </p:cNvCxnSpPr>
          <p:nvPr/>
        </p:nvCxnSpPr>
        <p:spPr bwMode="auto">
          <a:xfrm>
            <a:off x="8375650" y="4700588"/>
            <a:ext cx="222250" cy="4508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grpSp>
        <p:nvGrpSpPr>
          <p:cNvPr id="5" name="Group 130"/>
          <p:cNvGrpSpPr/>
          <p:nvPr/>
        </p:nvGrpSpPr>
        <p:grpSpPr>
          <a:xfrm>
            <a:off x="4718050" y="3538538"/>
            <a:ext cx="1276350" cy="614363"/>
            <a:chOff x="4718050" y="3538538"/>
            <a:chExt cx="1276350" cy="614363"/>
          </a:xfrm>
        </p:grpSpPr>
        <p:sp>
          <p:nvSpPr>
            <p:cNvPr id="293939" name="Oval 51"/>
            <p:cNvSpPr>
              <a:spLocks noChangeArrowheads="1"/>
            </p:cNvSpPr>
            <p:nvPr/>
          </p:nvSpPr>
          <p:spPr bwMode="auto">
            <a:xfrm>
              <a:off x="4718050" y="3843338"/>
              <a:ext cx="520700" cy="304800"/>
            </a:xfrm>
            <a:prstGeom prst="ellipse">
              <a:avLst/>
            </a:prstGeom>
            <a:solidFill>
              <a:srgbClr val="FF99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cxnSp>
          <p:nvCxnSpPr>
            <p:cNvPr id="293941" name="AutoShape 53"/>
            <p:cNvCxnSpPr>
              <a:cxnSpLocks noChangeShapeType="1"/>
              <a:stCxn id="293937" idx="3"/>
              <a:endCxn id="293939" idx="0"/>
            </p:cNvCxnSpPr>
            <p:nvPr/>
          </p:nvCxnSpPr>
          <p:spPr bwMode="auto">
            <a:xfrm flipH="1">
              <a:off x="4978400" y="3538538"/>
              <a:ext cx="1016000" cy="3048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293972" name="Text Box 84"/>
            <p:cNvSpPr txBox="1">
              <a:spLocks noChangeArrowheads="1"/>
            </p:cNvSpPr>
            <p:nvPr/>
          </p:nvSpPr>
          <p:spPr bwMode="auto">
            <a:xfrm>
              <a:off x="4810125" y="3786189"/>
              <a:ext cx="32385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i="1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l</a:t>
              </a:r>
              <a:r>
                <a:rPr lang="en-US" baseline="-2500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2</a:t>
              </a:r>
              <a:endParaRPr lang="en-US">
                <a:solidFill>
                  <a:prstClr val="black"/>
                </a:solidFill>
                <a:latin typeface="Times New Roman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6" name="Group 131"/>
          <p:cNvGrpSpPr/>
          <p:nvPr/>
        </p:nvGrpSpPr>
        <p:grpSpPr>
          <a:xfrm>
            <a:off x="6362700" y="3538538"/>
            <a:ext cx="1333500" cy="595312"/>
            <a:chOff x="6362700" y="3538538"/>
            <a:chExt cx="1333500" cy="595312"/>
          </a:xfrm>
        </p:grpSpPr>
        <p:sp>
          <p:nvSpPr>
            <p:cNvPr id="293940" name="Oval 52"/>
            <p:cNvSpPr>
              <a:spLocks noChangeArrowheads="1"/>
            </p:cNvSpPr>
            <p:nvPr/>
          </p:nvSpPr>
          <p:spPr bwMode="auto">
            <a:xfrm>
              <a:off x="7175500" y="3817938"/>
              <a:ext cx="520700" cy="304800"/>
            </a:xfrm>
            <a:prstGeom prst="ellipse">
              <a:avLst/>
            </a:prstGeom>
            <a:solidFill>
              <a:srgbClr val="FF99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cxnSp>
          <p:nvCxnSpPr>
            <p:cNvPr id="293942" name="AutoShape 54"/>
            <p:cNvCxnSpPr>
              <a:cxnSpLocks noChangeShapeType="1"/>
              <a:stCxn id="293937" idx="5"/>
              <a:endCxn id="293940" idx="0"/>
            </p:cNvCxnSpPr>
            <p:nvPr/>
          </p:nvCxnSpPr>
          <p:spPr bwMode="auto">
            <a:xfrm>
              <a:off x="6362700" y="3538538"/>
              <a:ext cx="1073150" cy="279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293973" name="Text Box 85"/>
            <p:cNvSpPr txBox="1">
              <a:spLocks noChangeArrowheads="1"/>
            </p:cNvSpPr>
            <p:nvPr/>
          </p:nvSpPr>
          <p:spPr bwMode="auto">
            <a:xfrm>
              <a:off x="7273925" y="3767138"/>
              <a:ext cx="32385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i="1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l</a:t>
              </a:r>
              <a:r>
                <a:rPr lang="en-US" baseline="-2500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3</a:t>
              </a:r>
              <a:endParaRPr lang="en-US">
                <a:solidFill>
                  <a:prstClr val="black"/>
                </a:solidFill>
                <a:latin typeface="Times New Roman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7" name="Group 134"/>
          <p:cNvGrpSpPr/>
          <p:nvPr/>
        </p:nvGrpSpPr>
        <p:grpSpPr>
          <a:xfrm>
            <a:off x="4032250" y="4103688"/>
            <a:ext cx="762000" cy="652462"/>
            <a:chOff x="4032250" y="4103688"/>
            <a:chExt cx="762000" cy="652462"/>
          </a:xfrm>
        </p:grpSpPr>
        <p:sp>
          <p:nvSpPr>
            <p:cNvPr id="293946" name="Oval 58"/>
            <p:cNvSpPr>
              <a:spLocks noChangeArrowheads="1"/>
            </p:cNvSpPr>
            <p:nvPr/>
          </p:nvSpPr>
          <p:spPr bwMode="auto">
            <a:xfrm>
              <a:off x="4032250" y="4440238"/>
              <a:ext cx="520700" cy="304800"/>
            </a:xfrm>
            <a:prstGeom prst="ellipse">
              <a:avLst/>
            </a:prstGeom>
            <a:solidFill>
              <a:srgbClr val="FF99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cxnSp>
          <p:nvCxnSpPr>
            <p:cNvPr id="293954" name="AutoShape 66"/>
            <p:cNvCxnSpPr>
              <a:cxnSpLocks noChangeShapeType="1"/>
              <a:stCxn id="293939" idx="3"/>
              <a:endCxn id="293946" idx="0"/>
            </p:cNvCxnSpPr>
            <p:nvPr/>
          </p:nvCxnSpPr>
          <p:spPr bwMode="auto">
            <a:xfrm flipH="1">
              <a:off x="4292600" y="4103688"/>
              <a:ext cx="501650" cy="33655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293974" name="Text Box 86"/>
            <p:cNvSpPr txBox="1">
              <a:spLocks noChangeArrowheads="1"/>
            </p:cNvSpPr>
            <p:nvPr/>
          </p:nvSpPr>
          <p:spPr bwMode="auto">
            <a:xfrm>
              <a:off x="4124325" y="4389438"/>
              <a:ext cx="32385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i="1" dirty="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l</a:t>
              </a:r>
              <a:r>
                <a:rPr lang="en-US" baseline="-25000" dirty="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4</a:t>
              </a:r>
              <a:endParaRPr lang="en-US" dirty="0">
                <a:solidFill>
                  <a:prstClr val="black"/>
                </a:solidFill>
                <a:latin typeface="Times New Roman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8" name="Group 136"/>
          <p:cNvGrpSpPr/>
          <p:nvPr/>
        </p:nvGrpSpPr>
        <p:grpSpPr>
          <a:xfrm>
            <a:off x="5162550" y="4103688"/>
            <a:ext cx="711200" cy="652462"/>
            <a:chOff x="5162550" y="4103688"/>
            <a:chExt cx="711200" cy="652462"/>
          </a:xfrm>
        </p:grpSpPr>
        <p:sp>
          <p:nvSpPr>
            <p:cNvPr id="293945" name="Oval 57"/>
            <p:cNvSpPr>
              <a:spLocks noChangeArrowheads="1"/>
            </p:cNvSpPr>
            <p:nvPr/>
          </p:nvSpPr>
          <p:spPr bwMode="auto">
            <a:xfrm>
              <a:off x="5353050" y="4440238"/>
              <a:ext cx="520700" cy="304800"/>
            </a:xfrm>
            <a:prstGeom prst="ellipse">
              <a:avLst/>
            </a:prstGeom>
            <a:solidFill>
              <a:srgbClr val="FF99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cxnSp>
          <p:nvCxnSpPr>
            <p:cNvPr id="293955" name="AutoShape 67"/>
            <p:cNvCxnSpPr>
              <a:cxnSpLocks noChangeShapeType="1"/>
              <a:stCxn id="293939" idx="5"/>
              <a:endCxn id="293945" idx="1"/>
            </p:cNvCxnSpPr>
            <p:nvPr/>
          </p:nvCxnSpPr>
          <p:spPr bwMode="auto">
            <a:xfrm>
              <a:off x="5162550" y="4103688"/>
              <a:ext cx="266700" cy="3810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293975" name="Text Box 87"/>
            <p:cNvSpPr txBox="1">
              <a:spLocks noChangeArrowheads="1"/>
            </p:cNvSpPr>
            <p:nvPr/>
          </p:nvSpPr>
          <p:spPr bwMode="auto">
            <a:xfrm>
              <a:off x="5457825" y="4389438"/>
              <a:ext cx="32385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i="1" dirty="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l</a:t>
              </a:r>
              <a:r>
                <a:rPr lang="en-US" baseline="-25000" dirty="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5</a:t>
              </a:r>
              <a:endParaRPr lang="en-US" dirty="0">
                <a:solidFill>
                  <a:prstClr val="black"/>
                </a:solidFill>
                <a:latin typeface="Times New Roman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9" name="Group 139"/>
          <p:cNvGrpSpPr/>
          <p:nvPr/>
        </p:nvGrpSpPr>
        <p:grpSpPr>
          <a:xfrm>
            <a:off x="6584950" y="4078288"/>
            <a:ext cx="666750" cy="680482"/>
            <a:chOff x="6584950" y="4078288"/>
            <a:chExt cx="666750" cy="680482"/>
          </a:xfrm>
        </p:grpSpPr>
        <p:sp>
          <p:nvSpPr>
            <p:cNvPr id="293944" name="Oval 56"/>
            <p:cNvSpPr>
              <a:spLocks noChangeArrowheads="1"/>
            </p:cNvSpPr>
            <p:nvPr/>
          </p:nvSpPr>
          <p:spPr bwMode="auto">
            <a:xfrm>
              <a:off x="6584950" y="4452938"/>
              <a:ext cx="520700" cy="304800"/>
            </a:xfrm>
            <a:prstGeom prst="ellipse">
              <a:avLst/>
            </a:prstGeom>
            <a:solidFill>
              <a:srgbClr val="FF99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grpSp>
          <p:nvGrpSpPr>
            <p:cNvPr id="10" name="Group 138"/>
            <p:cNvGrpSpPr/>
            <p:nvPr/>
          </p:nvGrpSpPr>
          <p:grpSpPr>
            <a:xfrm>
              <a:off x="6677025" y="4078288"/>
              <a:ext cx="574675" cy="680482"/>
              <a:chOff x="6677025" y="4078288"/>
              <a:chExt cx="574675" cy="680482"/>
            </a:xfrm>
          </p:grpSpPr>
          <p:cxnSp>
            <p:nvCxnSpPr>
              <p:cNvPr id="293956" name="AutoShape 68"/>
              <p:cNvCxnSpPr>
                <a:cxnSpLocks noChangeShapeType="1"/>
                <a:stCxn id="293940" idx="3"/>
                <a:endCxn id="293944" idx="0"/>
              </p:cNvCxnSpPr>
              <p:nvPr/>
            </p:nvCxnSpPr>
            <p:spPr bwMode="auto">
              <a:xfrm flipH="1">
                <a:off x="6845300" y="4078288"/>
                <a:ext cx="406400" cy="37465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sp>
            <p:nvSpPr>
              <p:cNvPr id="293976" name="Text Box 88"/>
              <p:cNvSpPr txBox="1">
                <a:spLocks noChangeArrowheads="1"/>
              </p:cNvSpPr>
              <p:nvPr/>
            </p:nvSpPr>
            <p:spPr bwMode="auto">
              <a:xfrm>
                <a:off x="6677025" y="4389438"/>
                <a:ext cx="353795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i="1" dirty="0" smtClean="0">
                    <a:solidFill>
                      <a:prstClr val="black"/>
                    </a:solidFill>
                    <a:latin typeface="Times New Roman" charset="0"/>
                    <a:ea typeface="Arial" charset="0"/>
                    <a:cs typeface="Arial" charset="0"/>
                  </a:rPr>
                  <a:t>l</a:t>
                </a:r>
                <a:r>
                  <a:rPr lang="en-US" baseline="-25000" dirty="0">
                    <a:solidFill>
                      <a:prstClr val="black"/>
                    </a:solidFill>
                    <a:latin typeface="Times New Roman" charset="0"/>
                    <a:ea typeface="Arial" charset="0"/>
                    <a:cs typeface="Arial" charset="0"/>
                  </a:rPr>
                  <a:t>6</a:t>
                </a:r>
                <a:endParaRPr lang="en-US" dirty="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endParaRPr>
              </a:p>
            </p:txBody>
          </p:sp>
        </p:grpSp>
      </p:grpSp>
      <p:grpSp>
        <p:nvGrpSpPr>
          <p:cNvPr id="11" name="Group 133"/>
          <p:cNvGrpSpPr/>
          <p:nvPr/>
        </p:nvGrpSpPr>
        <p:grpSpPr>
          <a:xfrm>
            <a:off x="7620000" y="4078288"/>
            <a:ext cx="831850" cy="680482"/>
            <a:chOff x="7620000" y="4078288"/>
            <a:chExt cx="831850" cy="680482"/>
          </a:xfrm>
        </p:grpSpPr>
        <p:sp>
          <p:nvSpPr>
            <p:cNvPr id="293943" name="Oval 55"/>
            <p:cNvSpPr>
              <a:spLocks noChangeArrowheads="1"/>
            </p:cNvSpPr>
            <p:nvPr/>
          </p:nvSpPr>
          <p:spPr bwMode="auto">
            <a:xfrm>
              <a:off x="7931150" y="4440238"/>
              <a:ext cx="520700" cy="304800"/>
            </a:xfrm>
            <a:prstGeom prst="ellipse">
              <a:avLst/>
            </a:prstGeom>
            <a:solidFill>
              <a:srgbClr val="FF99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grpSp>
          <p:nvGrpSpPr>
            <p:cNvPr id="12" name="Group 132"/>
            <p:cNvGrpSpPr/>
            <p:nvPr/>
          </p:nvGrpSpPr>
          <p:grpSpPr>
            <a:xfrm>
              <a:off x="7620000" y="4078288"/>
              <a:ext cx="769720" cy="680482"/>
              <a:chOff x="7620000" y="4078288"/>
              <a:chExt cx="769720" cy="680482"/>
            </a:xfrm>
          </p:grpSpPr>
          <p:cxnSp>
            <p:nvCxnSpPr>
              <p:cNvPr id="293957" name="AutoShape 69"/>
              <p:cNvCxnSpPr>
                <a:cxnSpLocks noChangeShapeType="1"/>
                <a:stCxn id="293940" idx="5"/>
                <a:endCxn id="293943" idx="0"/>
              </p:cNvCxnSpPr>
              <p:nvPr/>
            </p:nvCxnSpPr>
            <p:spPr bwMode="auto">
              <a:xfrm>
                <a:off x="7620000" y="4078288"/>
                <a:ext cx="571500" cy="36195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sp>
            <p:nvSpPr>
              <p:cNvPr id="293977" name="Text Box 89"/>
              <p:cNvSpPr txBox="1">
                <a:spLocks noChangeArrowheads="1"/>
              </p:cNvSpPr>
              <p:nvPr/>
            </p:nvSpPr>
            <p:spPr bwMode="auto">
              <a:xfrm>
                <a:off x="8035925" y="4389438"/>
                <a:ext cx="353795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i="1" dirty="0" smtClean="0">
                    <a:solidFill>
                      <a:prstClr val="black"/>
                    </a:solidFill>
                    <a:latin typeface="Times New Roman" charset="0"/>
                    <a:ea typeface="Arial" charset="0"/>
                    <a:cs typeface="Arial" charset="0"/>
                  </a:rPr>
                  <a:t>l</a:t>
                </a:r>
                <a:r>
                  <a:rPr lang="en-US" baseline="-25000" dirty="0">
                    <a:solidFill>
                      <a:prstClr val="black"/>
                    </a:solidFill>
                    <a:latin typeface="Times New Roman" charset="0"/>
                    <a:ea typeface="Arial" charset="0"/>
                    <a:cs typeface="Arial" charset="0"/>
                  </a:rPr>
                  <a:t>7</a:t>
                </a:r>
                <a:endParaRPr lang="en-US" dirty="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endParaRPr>
              </a:p>
            </p:txBody>
          </p:sp>
        </p:grpSp>
      </p:grpSp>
      <p:grpSp>
        <p:nvGrpSpPr>
          <p:cNvPr id="13" name="Group 143"/>
          <p:cNvGrpSpPr/>
          <p:nvPr/>
        </p:nvGrpSpPr>
        <p:grpSpPr>
          <a:xfrm>
            <a:off x="3302000" y="4700588"/>
            <a:ext cx="952500" cy="1522412"/>
            <a:chOff x="3302000" y="4700588"/>
            <a:chExt cx="952500" cy="1522412"/>
          </a:xfrm>
        </p:grpSpPr>
        <p:sp>
          <p:nvSpPr>
            <p:cNvPr id="293947" name="Oval 59"/>
            <p:cNvSpPr>
              <a:spLocks noChangeArrowheads="1"/>
            </p:cNvSpPr>
            <p:nvPr/>
          </p:nvSpPr>
          <p:spPr bwMode="auto">
            <a:xfrm>
              <a:off x="3530600" y="5151438"/>
              <a:ext cx="520700" cy="304800"/>
            </a:xfrm>
            <a:prstGeom prst="ellipse">
              <a:avLst/>
            </a:prstGeom>
            <a:solidFill>
              <a:srgbClr val="FF99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sp>
          <p:nvSpPr>
            <p:cNvPr id="293948" name="Text Box 60"/>
            <p:cNvSpPr txBox="1">
              <a:spLocks noChangeArrowheads="1"/>
            </p:cNvSpPr>
            <p:nvPr/>
          </p:nvSpPr>
          <p:spPr bwMode="auto">
            <a:xfrm>
              <a:off x="3622675" y="5094288"/>
              <a:ext cx="32385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i="1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l</a:t>
              </a:r>
              <a:r>
                <a:rPr lang="en-US" baseline="-2500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8</a:t>
              </a:r>
              <a:endParaRPr lang="en-US">
                <a:solidFill>
                  <a:prstClr val="black"/>
                </a:solidFill>
                <a:latin typeface="Times New Roman" charset="0"/>
                <a:ea typeface="Arial" charset="0"/>
                <a:cs typeface="Arial" charset="0"/>
              </a:endParaRPr>
            </a:p>
          </p:txBody>
        </p:sp>
        <p:grpSp>
          <p:nvGrpSpPr>
            <p:cNvPr id="14" name="Group 63"/>
            <p:cNvGrpSpPr>
              <a:grpSpLocks/>
            </p:cNvGrpSpPr>
            <p:nvPr/>
          </p:nvGrpSpPr>
          <p:grpSpPr bwMode="auto">
            <a:xfrm>
              <a:off x="3302000" y="5856288"/>
              <a:ext cx="330200" cy="366712"/>
              <a:chOff x="2040" y="3676"/>
              <a:chExt cx="208" cy="231"/>
            </a:xfrm>
          </p:grpSpPr>
          <p:sp>
            <p:nvSpPr>
              <p:cNvPr id="70754" name="Text Box 64"/>
              <p:cNvSpPr txBox="1">
                <a:spLocks noChangeArrowheads="1"/>
              </p:cNvSpPr>
              <p:nvPr/>
            </p:nvSpPr>
            <p:spPr bwMode="auto">
              <a:xfrm>
                <a:off x="2046" y="3676"/>
                <a:ext cx="188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>
                    <a:solidFill>
                      <a:prstClr val="black"/>
                    </a:solidFill>
                    <a:latin typeface="Times New Roman" charset="0"/>
                    <a:ea typeface="Arial" charset="0"/>
                    <a:cs typeface="Arial" charset="0"/>
                  </a:rPr>
                  <a:t>1</a:t>
                </a:r>
              </a:p>
            </p:txBody>
          </p:sp>
          <p:sp>
            <p:nvSpPr>
              <p:cNvPr id="70755" name="Rectangle 65"/>
              <p:cNvSpPr>
                <a:spLocks noChangeArrowheads="1"/>
              </p:cNvSpPr>
              <p:nvPr/>
            </p:nvSpPr>
            <p:spPr bwMode="auto">
              <a:xfrm>
                <a:off x="2040" y="3680"/>
                <a:ext cx="208" cy="20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prstClr val="black"/>
                  </a:solidFill>
                  <a:latin typeface="Calibri" charset="0"/>
                  <a:ea typeface="Arial" charset="0"/>
                  <a:cs typeface="Arial" charset="0"/>
                </a:endParaRPr>
              </a:p>
            </p:txBody>
          </p:sp>
        </p:grpSp>
        <p:cxnSp>
          <p:nvCxnSpPr>
            <p:cNvPr id="293964" name="AutoShape 76"/>
            <p:cNvCxnSpPr>
              <a:cxnSpLocks noChangeShapeType="1"/>
              <a:stCxn id="293946" idx="3"/>
              <a:endCxn id="293947" idx="0"/>
            </p:cNvCxnSpPr>
            <p:nvPr/>
          </p:nvCxnSpPr>
          <p:spPr bwMode="auto">
            <a:xfrm flipH="1">
              <a:off x="3790950" y="4700588"/>
              <a:ext cx="317500" cy="45085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93966" name="AutoShape 78"/>
            <p:cNvCxnSpPr>
              <a:cxnSpLocks noChangeShapeType="1"/>
              <a:stCxn id="293947" idx="5"/>
              <a:endCxn id="70752" idx="0"/>
            </p:cNvCxnSpPr>
            <p:nvPr/>
          </p:nvCxnSpPr>
          <p:spPr bwMode="auto">
            <a:xfrm>
              <a:off x="3975100" y="5411788"/>
              <a:ext cx="114300" cy="45085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93967" name="AutoShape 79"/>
            <p:cNvCxnSpPr>
              <a:cxnSpLocks noChangeShapeType="1"/>
              <a:stCxn id="293947" idx="3"/>
              <a:endCxn id="70755" idx="0"/>
            </p:cNvCxnSpPr>
            <p:nvPr/>
          </p:nvCxnSpPr>
          <p:spPr bwMode="auto">
            <a:xfrm flipH="1">
              <a:off x="3467100" y="5411788"/>
              <a:ext cx="139700" cy="45085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15" name="Group 92"/>
            <p:cNvGrpSpPr>
              <a:grpSpLocks/>
            </p:cNvGrpSpPr>
            <p:nvPr/>
          </p:nvGrpSpPr>
          <p:grpSpPr bwMode="auto">
            <a:xfrm>
              <a:off x="3924300" y="5856288"/>
              <a:ext cx="330200" cy="366712"/>
              <a:chOff x="2416" y="3676"/>
              <a:chExt cx="208" cy="231"/>
            </a:xfrm>
          </p:grpSpPr>
          <p:sp>
            <p:nvSpPr>
              <p:cNvPr id="70752" name="Rectangle 93"/>
              <p:cNvSpPr>
                <a:spLocks noChangeArrowheads="1"/>
              </p:cNvSpPr>
              <p:nvPr/>
            </p:nvSpPr>
            <p:spPr bwMode="auto">
              <a:xfrm>
                <a:off x="2416" y="3680"/>
                <a:ext cx="208" cy="20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prstClr val="black"/>
                  </a:solidFill>
                  <a:latin typeface="Calibri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70753" name="Text Box 94"/>
              <p:cNvSpPr txBox="1">
                <a:spLocks noChangeArrowheads="1"/>
              </p:cNvSpPr>
              <p:nvPr/>
            </p:nvSpPr>
            <p:spPr bwMode="auto">
              <a:xfrm>
                <a:off x="2430" y="3676"/>
                <a:ext cx="188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>
                    <a:solidFill>
                      <a:prstClr val="black"/>
                    </a:solidFill>
                    <a:latin typeface="Times New Roman" charset="0"/>
                    <a:ea typeface="Arial" charset="0"/>
                    <a:cs typeface="Arial" charset="0"/>
                  </a:rPr>
                  <a:t>3</a:t>
                </a:r>
              </a:p>
            </p:txBody>
          </p:sp>
        </p:grpSp>
      </p:grpSp>
      <p:grpSp>
        <p:nvGrpSpPr>
          <p:cNvPr id="16" name="Group 135"/>
          <p:cNvGrpSpPr/>
          <p:nvPr/>
        </p:nvGrpSpPr>
        <p:grpSpPr>
          <a:xfrm>
            <a:off x="4457700" y="4700588"/>
            <a:ext cx="330200" cy="798512"/>
            <a:chOff x="4457700" y="4700588"/>
            <a:chExt cx="330200" cy="798512"/>
          </a:xfrm>
        </p:grpSpPr>
        <p:cxnSp>
          <p:nvCxnSpPr>
            <p:cNvPr id="293965" name="AutoShape 77"/>
            <p:cNvCxnSpPr>
              <a:cxnSpLocks noChangeShapeType="1"/>
              <a:stCxn id="293946" idx="5"/>
              <a:endCxn id="70750" idx="0"/>
            </p:cNvCxnSpPr>
            <p:nvPr/>
          </p:nvCxnSpPr>
          <p:spPr bwMode="auto">
            <a:xfrm>
              <a:off x="4476750" y="4700588"/>
              <a:ext cx="146050" cy="45085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17" name="Group 95"/>
            <p:cNvGrpSpPr>
              <a:grpSpLocks/>
            </p:cNvGrpSpPr>
            <p:nvPr/>
          </p:nvGrpSpPr>
          <p:grpSpPr bwMode="auto">
            <a:xfrm>
              <a:off x="4457700" y="5132388"/>
              <a:ext cx="330200" cy="366712"/>
              <a:chOff x="2760" y="3220"/>
              <a:chExt cx="208" cy="231"/>
            </a:xfrm>
          </p:grpSpPr>
          <p:sp>
            <p:nvSpPr>
              <p:cNvPr id="70750" name="Rectangle 96"/>
              <p:cNvSpPr>
                <a:spLocks noChangeArrowheads="1"/>
              </p:cNvSpPr>
              <p:nvPr/>
            </p:nvSpPr>
            <p:spPr bwMode="auto">
              <a:xfrm>
                <a:off x="2760" y="3232"/>
                <a:ext cx="208" cy="20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prstClr val="black"/>
                  </a:solidFill>
                  <a:latin typeface="Calibri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70751" name="Text Box 97"/>
              <p:cNvSpPr txBox="1">
                <a:spLocks noChangeArrowheads="1"/>
              </p:cNvSpPr>
              <p:nvPr/>
            </p:nvSpPr>
            <p:spPr bwMode="auto">
              <a:xfrm>
                <a:off x="2770" y="3220"/>
                <a:ext cx="188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dirty="0">
                    <a:solidFill>
                      <a:prstClr val="black"/>
                    </a:solidFill>
                    <a:latin typeface="Times New Roman" charset="0"/>
                    <a:ea typeface="Arial" charset="0"/>
                    <a:cs typeface="Arial" charset="0"/>
                  </a:rPr>
                  <a:t>2</a:t>
                </a:r>
              </a:p>
            </p:txBody>
          </p:sp>
        </p:grpSp>
      </p:grpSp>
      <p:grpSp>
        <p:nvGrpSpPr>
          <p:cNvPr id="18" name="Group 137"/>
          <p:cNvGrpSpPr/>
          <p:nvPr/>
        </p:nvGrpSpPr>
        <p:grpSpPr>
          <a:xfrm>
            <a:off x="5130800" y="4700588"/>
            <a:ext cx="914400" cy="798512"/>
            <a:chOff x="5130800" y="4700588"/>
            <a:chExt cx="914400" cy="798512"/>
          </a:xfrm>
        </p:grpSpPr>
        <p:cxnSp>
          <p:nvCxnSpPr>
            <p:cNvPr id="293962" name="AutoShape 74"/>
            <p:cNvCxnSpPr>
              <a:cxnSpLocks noChangeShapeType="1"/>
              <a:stCxn id="293945" idx="5"/>
              <a:endCxn id="70746" idx="0"/>
            </p:cNvCxnSpPr>
            <p:nvPr/>
          </p:nvCxnSpPr>
          <p:spPr bwMode="auto">
            <a:xfrm>
              <a:off x="5797550" y="4700588"/>
              <a:ext cx="82550" cy="45085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93963" name="AutoShape 75"/>
            <p:cNvCxnSpPr>
              <a:cxnSpLocks noChangeShapeType="1"/>
              <a:stCxn id="293945" idx="3"/>
              <a:endCxn id="70748" idx="0"/>
            </p:cNvCxnSpPr>
            <p:nvPr/>
          </p:nvCxnSpPr>
          <p:spPr bwMode="auto">
            <a:xfrm flipH="1">
              <a:off x="5295900" y="4700588"/>
              <a:ext cx="133350" cy="45085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19" name="Group 98"/>
            <p:cNvGrpSpPr>
              <a:grpSpLocks/>
            </p:cNvGrpSpPr>
            <p:nvPr/>
          </p:nvGrpSpPr>
          <p:grpSpPr bwMode="auto">
            <a:xfrm>
              <a:off x="5130800" y="5132388"/>
              <a:ext cx="330200" cy="366712"/>
              <a:chOff x="3184" y="3220"/>
              <a:chExt cx="208" cy="231"/>
            </a:xfrm>
          </p:grpSpPr>
          <p:sp>
            <p:nvSpPr>
              <p:cNvPr id="70748" name="Rectangle 99"/>
              <p:cNvSpPr>
                <a:spLocks noChangeArrowheads="1"/>
              </p:cNvSpPr>
              <p:nvPr/>
            </p:nvSpPr>
            <p:spPr bwMode="auto">
              <a:xfrm>
                <a:off x="3184" y="3232"/>
                <a:ext cx="208" cy="20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prstClr val="black"/>
                  </a:solidFill>
                  <a:latin typeface="Calibri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70749" name="Text Box 100"/>
              <p:cNvSpPr txBox="1">
                <a:spLocks noChangeArrowheads="1"/>
              </p:cNvSpPr>
              <p:nvPr/>
            </p:nvSpPr>
            <p:spPr bwMode="auto">
              <a:xfrm>
                <a:off x="3198" y="3220"/>
                <a:ext cx="188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>
                    <a:solidFill>
                      <a:prstClr val="black"/>
                    </a:solidFill>
                    <a:latin typeface="Times New Roman" charset="0"/>
                    <a:ea typeface="Arial" charset="0"/>
                    <a:cs typeface="Arial" charset="0"/>
                  </a:rPr>
                  <a:t>5</a:t>
                </a:r>
              </a:p>
            </p:txBody>
          </p:sp>
        </p:grpSp>
        <p:grpSp>
          <p:nvGrpSpPr>
            <p:cNvPr id="20" name="Group 101"/>
            <p:cNvGrpSpPr>
              <a:grpSpLocks/>
            </p:cNvGrpSpPr>
            <p:nvPr/>
          </p:nvGrpSpPr>
          <p:grpSpPr bwMode="auto">
            <a:xfrm>
              <a:off x="5715000" y="5132388"/>
              <a:ext cx="330200" cy="366712"/>
              <a:chOff x="3552" y="3220"/>
              <a:chExt cx="208" cy="231"/>
            </a:xfrm>
          </p:grpSpPr>
          <p:sp>
            <p:nvSpPr>
              <p:cNvPr id="70746" name="Rectangle 102"/>
              <p:cNvSpPr>
                <a:spLocks noChangeArrowheads="1"/>
              </p:cNvSpPr>
              <p:nvPr/>
            </p:nvSpPr>
            <p:spPr bwMode="auto">
              <a:xfrm>
                <a:off x="3552" y="3232"/>
                <a:ext cx="208" cy="20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prstClr val="black"/>
                  </a:solidFill>
                  <a:latin typeface="Calibri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70747" name="Text Box 103"/>
              <p:cNvSpPr txBox="1">
                <a:spLocks noChangeArrowheads="1"/>
              </p:cNvSpPr>
              <p:nvPr/>
            </p:nvSpPr>
            <p:spPr bwMode="auto">
              <a:xfrm>
                <a:off x="3566" y="3220"/>
                <a:ext cx="188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>
                    <a:solidFill>
                      <a:prstClr val="black"/>
                    </a:solidFill>
                    <a:latin typeface="Times New Roman" charset="0"/>
                    <a:ea typeface="Arial" charset="0"/>
                    <a:cs typeface="Arial" charset="0"/>
                  </a:rPr>
                  <a:t>4</a:t>
                </a:r>
              </a:p>
            </p:txBody>
          </p:sp>
        </p:grpSp>
      </p:grpSp>
      <p:grpSp>
        <p:nvGrpSpPr>
          <p:cNvPr id="21" name="Group 140"/>
          <p:cNvGrpSpPr/>
          <p:nvPr/>
        </p:nvGrpSpPr>
        <p:grpSpPr>
          <a:xfrm>
            <a:off x="6315075" y="4713288"/>
            <a:ext cx="412750" cy="785812"/>
            <a:chOff x="6315075" y="4713288"/>
            <a:chExt cx="412750" cy="785812"/>
          </a:xfrm>
        </p:grpSpPr>
        <p:cxnSp>
          <p:nvCxnSpPr>
            <p:cNvPr id="293958" name="AutoShape 70"/>
            <p:cNvCxnSpPr>
              <a:cxnSpLocks noChangeShapeType="1"/>
              <a:stCxn id="293944" idx="3"/>
              <a:endCxn id="70744" idx="0"/>
            </p:cNvCxnSpPr>
            <p:nvPr/>
          </p:nvCxnSpPr>
          <p:spPr bwMode="auto">
            <a:xfrm flipH="1">
              <a:off x="6515100" y="4713288"/>
              <a:ext cx="146050" cy="43815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22" name="Group 104"/>
            <p:cNvGrpSpPr>
              <a:grpSpLocks/>
            </p:cNvGrpSpPr>
            <p:nvPr/>
          </p:nvGrpSpPr>
          <p:grpSpPr bwMode="auto">
            <a:xfrm>
              <a:off x="6315075" y="5132388"/>
              <a:ext cx="412750" cy="366712"/>
              <a:chOff x="3930" y="3220"/>
              <a:chExt cx="260" cy="231"/>
            </a:xfrm>
          </p:grpSpPr>
          <p:sp>
            <p:nvSpPr>
              <p:cNvPr id="70744" name="Rectangle 105"/>
              <p:cNvSpPr>
                <a:spLocks noChangeArrowheads="1"/>
              </p:cNvSpPr>
              <p:nvPr/>
            </p:nvSpPr>
            <p:spPr bwMode="auto">
              <a:xfrm>
                <a:off x="3952" y="3232"/>
                <a:ext cx="208" cy="20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prstClr val="black"/>
                  </a:solidFill>
                  <a:latin typeface="Calibri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70745" name="Text Box 106"/>
              <p:cNvSpPr txBox="1">
                <a:spLocks noChangeArrowheads="1"/>
              </p:cNvSpPr>
              <p:nvPr/>
            </p:nvSpPr>
            <p:spPr bwMode="auto">
              <a:xfrm>
                <a:off x="3930" y="3220"/>
                <a:ext cx="260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dirty="0">
                    <a:solidFill>
                      <a:prstClr val="black"/>
                    </a:solidFill>
                    <a:latin typeface="Times New Roman" charset="0"/>
                    <a:ea typeface="Arial" charset="0"/>
                    <a:cs typeface="Arial" charset="0"/>
                  </a:rPr>
                  <a:t>11</a:t>
                </a:r>
              </a:p>
            </p:txBody>
          </p:sp>
        </p:grpSp>
      </p:grpSp>
      <p:grpSp>
        <p:nvGrpSpPr>
          <p:cNvPr id="23" name="Group 144"/>
          <p:cNvGrpSpPr/>
          <p:nvPr/>
        </p:nvGrpSpPr>
        <p:grpSpPr>
          <a:xfrm>
            <a:off x="6705600" y="4713288"/>
            <a:ext cx="968375" cy="1509712"/>
            <a:chOff x="6705600" y="4713288"/>
            <a:chExt cx="968375" cy="1509712"/>
          </a:xfrm>
        </p:grpSpPr>
        <p:sp>
          <p:nvSpPr>
            <p:cNvPr id="293949" name="Oval 61"/>
            <p:cNvSpPr>
              <a:spLocks noChangeArrowheads="1"/>
            </p:cNvSpPr>
            <p:nvPr/>
          </p:nvSpPr>
          <p:spPr bwMode="auto">
            <a:xfrm>
              <a:off x="6940550" y="5151438"/>
              <a:ext cx="520700" cy="304800"/>
            </a:xfrm>
            <a:prstGeom prst="ellipse">
              <a:avLst/>
            </a:prstGeom>
            <a:solidFill>
              <a:srgbClr val="FF99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cxnSp>
          <p:nvCxnSpPr>
            <p:cNvPr id="293959" name="AutoShape 71"/>
            <p:cNvCxnSpPr>
              <a:cxnSpLocks noChangeShapeType="1"/>
              <a:stCxn id="293944" idx="5"/>
              <a:endCxn id="293949" idx="0"/>
            </p:cNvCxnSpPr>
            <p:nvPr/>
          </p:nvCxnSpPr>
          <p:spPr bwMode="auto">
            <a:xfrm>
              <a:off x="7029450" y="4713288"/>
              <a:ext cx="171450" cy="43815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93968" name="AutoShape 80"/>
            <p:cNvCxnSpPr>
              <a:cxnSpLocks noChangeShapeType="1"/>
              <a:stCxn id="293949" idx="5"/>
              <a:endCxn id="70740" idx="0"/>
            </p:cNvCxnSpPr>
            <p:nvPr/>
          </p:nvCxnSpPr>
          <p:spPr bwMode="auto">
            <a:xfrm>
              <a:off x="7385050" y="5411788"/>
              <a:ext cx="95250" cy="45085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93971" name="AutoShape 83"/>
            <p:cNvCxnSpPr>
              <a:cxnSpLocks noChangeShapeType="1"/>
              <a:stCxn id="293949" idx="3"/>
              <a:endCxn id="70742" idx="0"/>
            </p:cNvCxnSpPr>
            <p:nvPr/>
          </p:nvCxnSpPr>
          <p:spPr bwMode="auto">
            <a:xfrm flipH="1">
              <a:off x="6870700" y="5411788"/>
              <a:ext cx="146050" cy="45085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293979" name="Text Box 91"/>
            <p:cNvSpPr txBox="1">
              <a:spLocks noChangeArrowheads="1"/>
            </p:cNvSpPr>
            <p:nvPr/>
          </p:nvSpPr>
          <p:spPr bwMode="auto">
            <a:xfrm>
              <a:off x="7000875" y="5100638"/>
              <a:ext cx="40005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i="1" dirty="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l</a:t>
              </a:r>
              <a:r>
                <a:rPr lang="en-US" baseline="-25000" dirty="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10</a:t>
              </a:r>
              <a:endParaRPr lang="en-US" dirty="0">
                <a:solidFill>
                  <a:prstClr val="black"/>
                </a:solidFill>
                <a:latin typeface="Times New Roman" charset="0"/>
                <a:ea typeface="Arial" charset="0"/>
                <a:cs typeface="Arial" charset="0"/>
              </a:endParaRPr>
            </a:p>
          </p:txBody>
        </p:sp>
        <p:grpSp>
          <p:nvGrpSpPr>
            <p:cNvPr id="24" name="Group 107"/>
            <p:cNvGrpSpPr>
              <a:grpSpLocks/>
            </p:cNvGrpSpPr>
            <p:nvPr/>
          </p:nvGrpSpPr>
          <p:grpSpPr bwMode="auto">
            <a:xfrm>
              <a:off x="6705600" y="5856288"/>
              <a:ext cx="330200" cy="366712"/>
              <a:chOff x="4176" y="3676"/>
              <a:chExt cx="208" cy="231"/>
            </a:xfrm>
          </p:grpSpPr>
          <p:sp>
            <p:nvSpPr>
              <p:cNvPr id="70742" name="Rectangle 108"/>
              <p:cNvSpPr>
                <a:spLocks noChangeArrowheads="1"/>
              </p:cNvSpPr>
              <p:nvPr/>
            </p:nvSpPr>
            <p:spPr bwMode="auto">
              <a:xfrm>
                <a:off x="4176" y="3680"/>
                <a:ext cx="208" cy="20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prstClr val="black"/>
                  </a:solidFill>
                  <a:latin typeface="Calibri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70743" name="Text Box 109"/>
              <p:cNvSpPr txBox="1">
                <a:spLocks noChangeArrowheads="1"/>
              </p:cNvSpPr>
              <p:nvPr/>
            </p:nvSpPr>
            <p:spPr bwMode="auto">
              <a:xfrm>
                <a:off x="4186" y="3676"/>
                <a:ext cx="188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>
                    <a:solidFill>
                      <a:prstClr val="black"/>
                    </a:solidFill>
                    <a:latin typeface="Times New Roman" charset="0"/>
                    <a:ea typeface="Arial" charset="0"/>
                    <a:cs typeface="Arial" charset="0"/>
                  </a:rPr>
                  <a:t>9</a:t>
                </a:r>
              </a:p>
            </p:txBody>
          </p:sp>
        </p:grpSp>
        <p:grpSp>
          <p:nvGrpSpPr>
            <p:cNvPr id="25" name="Group 110"/>
            <p:cNvGrpSpPr>
              <a:grpSpLocks/>
            </p:cNvGrpSpPr>
            <p:nvPr/>
          </p:nvGrpSpPr>
          <p:grpSpPr bwMode="auto">
            <a:xfrm>
              <a:off x="7261225" y="5856288"/>
              <a:ext cx="412750" cy="366712"/>
              <a:chOff x="4518" y="3676"/>
              <a:chExt cx="260" cy="231"/>
            </a:xfrm>
          </p:grpSpPr>
          <p:sp>
            <p:nvSpPr>
              <p:cNvPr id="70740" name="Rectangle 111"/>
              <p:cNvSpPr>
                <a:spLocks noChangeArrowheads="1"/>
              </p:cNvSpPr>
              <p:nvPr/>
            </p:nvSpPr>
            <p:spPr bwMode="auto">
              <a:xfrm>
                <a:off x="4552" y="3680"/>
                <a:ext cx="208" cy="20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prstClr val="black"/>
                  </a:solidFill>
                  <a:latin typeface="Calibri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70741" name="Text Box 112"/>
              <p:cNvSpPr txBox="1">
                <a:spLocks noChangeArrowheads="1"/>
              </p:cNvSpPr>
              <p:nvPr/>
            </p:nvSpPr>
            <p:spPr bwMode="auto">
              <a:xfrm>
                <a:off x="4518" y="3676"/>
                <a:ext cx="260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dirty="0">
                    <a:solidFill>
                      <a:prstClr val="black"/>
                    </a:solidFill>
                    <a:latin typeface="Times New Roman" charset="0"/>
                    <a:ea typeface="Arial" charset="0"/>
                    <a:cs typeface="Arial" charset="0"/>
                  </a:rPr>
                  <a:t>10</a:t>
                </a:r>
              </a:p>
            </p:txBody>
          </p:sp>
        </p:grpSp>
      </p:grpSp>
      <p:grpSp>
        <p:nvGrpSpPr>
          <p:cNvPr id="26" name="Group 142"/>
          <p:cNvGrpSpPr/>
          <p:nvPr/>
        </p:nvGrpSpPr>
        <p:grpSpPr>
          <a:xfrm>
            <a:off x="7708900" y="4700588"/>
            <a:ext cx="330200" cy="798512"/>
            <a:chOff x="7708900" y="4700588"/>
            <a:chExt cx="330200" cy="798512"/>
          </a:xfrm>
        </p:grpSpPr>
        <p:cxnSp>
          <p:nvCxnSpPr>
            <p:cNvPr id="293960" name="AutoShape 72"/>
            <p:cNvCxnSpPr>
              <a:cxnSpLocks noChangeShapeType="1"/>
              <a:stCxn id="293943" idx="3"/>
              <a:endCxn id="70738" idx="0"/>
            </p:cNvCxnSpPr>
            <p:nvPr/>
          </p:nvCxnSpPr>
          <p:spPr bwMode="auto">
            <a:xfrm flipH="1">
              <a:off x="7874000" y="4700588"/>
              <a:ext cx="133350" cy="45085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27" name="Group 113"/>
            <p:cNvGrpSpPr>
              <a:grpSpLocks/>
            </p:cNvGrpSpPr>
            <p:nvPr/>
          </p:nvGrpSpPr>
          <p:grpSpPr bwMode="auto">
            <a:xfrm>
              <a:off x="7708900" y="5132388"/>
              <a:ext cx="330200" cy="366712"/>
              <a:chOff x="4808" y="3220"/>
              <a:chExt cx="208" cy="231"/>
            </a:xfrm>
          </p:grpSpPr>
          <p:sp>
            <p:nvSpPr>
              <p:cNvPr id="70738" name="Rectangle 114"/>
              <p:cNvSpPr>
                <a:spLocks noChangeArrowheads="1"/>
              </p:cNvSpPr>
              <p:nvPr/>
            </p:nvSpPr>
            <p:spPr bwMode="auto">
              <a:xfrm>
                <a:off x="4808" y="3232"/>
                <a:ext cx="208" cy="20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prstClr val="black"/>
                  </a:solidFill>
                  <a:latin typeface="Calibri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70739" name="Text Box 115"/>
              <p:cNvSpPr txBox="1">
                <a:spLocks noChangeArrowheads="1"/>
              </p:cNvSpPr>
              <p:nvPr/>
            </p:nvSpPr>
            <p:spPr bwMode="auto">
              <a:xfrm>
                <a:off x="4822" y="3220"/>
                <a:ext cx="188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dirty="0">
                    <a:solidFill>
                      <a:prstClr val="black"/>
                    </a:solidFill>
                    <a:latin typeface="Times New Roman" charset="0"/>
                    <a:ea typeface="Arial" charset="0"/>
                    <a:cs typeface="Arial" charset="0"/>
                  </a:rPr>
                  <a:t>8</a:t>
                </a:r>
              </a:p>
            </p:txBody>
          </p:sp>
        </p:grpSp>
      </p:grpSp>
      <p:grpSp>
        <p:nvGrpSpPr>
          <p:cNvPr id="28" name="Group 145"/>
          <p:cNvGrpSpPr/>
          <p:nvPr/>
        </p:nvGrpSpPr>
        <p:grpSpPr>
          <a:xfrm>
            <a:off x="8153400" y="5100638"/>
            <a:ext cx="901700" cy="1122362"/>
            <a:chOff x="8153400" y="5100638"/>
            <a:chExt cx="901700" cy="1122362"/>
          </a:xfrm>
        </p:grpSpPr>
        <p:sp>
          <p:nvSpPr>
            <p:cNvPr id="293950" name="Oval 62"/>
            <p:cNvSpPr>
              <a:spLocks noChangeArrowheads="1"/>
            </p:cNvSpPr>
            <p:nvPr/>
          </p:nvSpPr>
          <p:spPr bwMode="auto">
            <a:xfrm>
              <a:off x="8337550" y="5151438"/>
              <a:ext cx="520700" cy="304800"/>
            </a:xfrm>
            <a:prstGeom prst="ellipse">
              <a:avLst/>
            </a:prstGeom>
            <a:solidFill>
              <a:srgbClr val="FF99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cxnSp>
          <p:nvCxnSpPr>
            <p:cNvPr id="293969" name="AutoShape 81"/>
            <p:cNvCxnSpPr>
              <a:cxnSpLocks noChangeShapeType="1"/>
              <a:stCxn id="293950" idx="5"/>
              <a:endCxn id="70734" idx="0"/>
            </p:cNvCxnSpPr>
            <p:nvPr/>
          </p:nvCxnSpPr>
          <p:spPr bwMode="auto">
            <a:xfrm>
              <a:off x="8782050" y="5411788"/>
              <a:ext cx="107950" cy="45085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93970" name="AutoShape 82"/>
            <p:cNvCxnSpPr>
              <a:cxnSpLocks noChangeShapeType="1"/>
              <a:stCxn id="293950" idx="3"/>
              <a:endCxn id="70736" idx="0"/>
            </p:cNvCxnSpPr>
            <p:nvPr/>
          </p:nvCxnSpPr>
          <p:spPr bwMode="auto">
            <a:xfrm flipH="1">
              <a:off x="8318500" y="5411788"/>
              <a:ext cx="95250" cy="45085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293978" name="Text Box 90"/>
            <p:cNvSpPr txBox="1">
              <a:spLocks noChangeArrowheads="1"/>
            </p:cNvSpPr>
            <p:nvPr/>
          </p:nvSpPr>
          <p:spPr bwMode="auto">
            <a:xfrm>
              <a:off x="8442326" y="5100638"/>
              <a:ext cx="32385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i="1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l</a:t>
              </a:r>
              <a:r>
                <a:rPr lang="en-US" baseline="-2500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9</a:t>
              </a:r>
              <a:endParaRPr lang="en-US">
                <a:solidFill>
                  <a:prstClr val="black"/>
                </a:solidFill>
                <a:latin typeface="Times New Roman" charset="0"/>
                <a:ea typeface="Arial" charset="0"/>
                <a:cs typeface="Arial" charset="0"/>
              </a:endParaRPr>
            </a:p>
          </p:txBody>
        </p:sp>
        <p:grpSp>
          <p:nvGrpSpPr>
            <p:cNvPr id="29" name="Group 116"/>
            <p:cNvGrpSpPr>
              <a:grpSpLocks/>
            </p:cNvGrpSpPr>
            <p:nvPr/>
          </p:nvGrpSpPr>
          <p:grpSpPr bwMode="auto">
            <a:xfrm>
              <a:off x="8153400" y="5856288"/>
              <a:ext cx="330200" cy="366712"/>
              <a:chOff x="5104" y="3676"/>
              <a:chExt cx="208" cy="231"/>
            </a:xfrm>
          </p:grpSpPr>
          <p:sp>
            <p:nvSpPr>
              <p:cNvPr id="70736" name="Rectangle 117"/>
              <p:cNvSpPr>
                <a:spLocks noChangeArrowheads="1"/>
              </p:cNvSpPr>
              <p:nvPr/>
            </p:nvSpPr>
            <p:spPr bwMode="auto">
              <a:xfrm>
                <a:off x="5104" y="3680"/>
                <a:ext cx="208" cy="20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prstClr val="black"/>
                  </a:solidFill>
                  <a:latin typeface="Calibri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70737" name="Text Box 118"/>
              <p:cNvSpPr txBox="1">
                <a:spLocks noChangeArrowheads="1"/>
              </p:cNvSpPr>
              <p:nvPr/>
            </p:nvSpPr>
            <p:spPr bwMode="auto">
              <a:xfrm>
                <a:off x="5114" y="3676"/>
                <a:ext cx="188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>
                    <a:solidFill>
                      <a:prstClr val="black"/>
                    </a:solidFill>
                    <a:latin typeface="Times New Roman" charset="0"/>
                    <a:ea typeface="Arial" charset="0"/>
                    <a:cs typeface="Arial" charset="0"/>
                  </a:rPr>
                  <a:t>6</a:t>
                </a:r>
              </a:p>
            </p:txBody>
          </p:sp>
        </p:grpSp>
        <p:grpSp>
          <p:nvGrpSpPr>
            <p:cNvPr id="30" name="Group 119"/>
            <p:cNvGrpSpPr>
              <a:grpSpLocks/>
            </p:cNvGrpSpPr>
            <p:nvPr/>
          </p:nvGrpSpPr>
          <p:grpSpPr bwMode="auto">
            <a:xfrm>
              <a:off x="8724900" y="5856288"/>
              <a:ext cx="330200" cy="366712"/>
              <a:chOff x="5440" y="3676"/>
              <a:chExt cx="208" cy="231"/>
            </a:xfrm>
          </p:grpSpPr>
          <p:sp>
            <p:nvSpPr>
              <p:cNvPr id="70734" name="Rectangle 120"/>
              <p:cNvSpPr>
                <a:spLocks noChangeArrowheads="1"/>
              </p:cNvSpPr>
              <p:nvPr/>
            </p:nvSpPr>
            <p:spPr bwMode="auto">
              <a:xfrm>
                <a:off x="5440" y="3680"/>
                <a:ext cx="208" cy="20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prstClr val="black"/>
                  </a:solidFill>
                  <a:latin typeface="Calibri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70735" name="Text Box 121"/>
              <p:cNvSpPr txBox="1">
                <a:spLocks noChangeArrowheads="1"/>
              </p:cNvSpPr>
              <p:nvPr/>
            </p:nvSpPr>
            <p:spPr bwMode="auto">
              <a:xfrm>
                <a:off x="5450" y="3676"/>
                <a:ext cx="188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dirty="0">
                    <a:solidFill>
                      <a:prstClr val="black"/>
                    </a:solidFill>
                    <a:latin typeface="Times New Roman" charset="0"/>
                    <a:ea typeface="Arial" charset="0"/>
                    <a:cs typeface="Arial" charset="0"/>
                  </a:rPr>
                  <a:t>7</a:t>
                </a:r>
              </a:p>
            </p:txBody>
          </p:sp>
        </p:grpSp>
      </p:grpSp>
      <p:sp>
        <p:nvSpPr>
          <p:cNvPr id="294010" name="Line 122"/>
          <p:cNvSpPr>
            <a:spLocks noChangeShapeType="1"/>
          </p:cNvSpPr>
          <p:nvPr/>
        </p:nvSpPr>
        <p:spPr bwMode="auto">
          <a:xfrm>
            <a:off x="1790700" y="2981614"/>
            <a:ext cx="1730543" cy="0"/>
          </a:xfrm>
          <a:prstGeom prst="line">
            <a:avLst/>
          </a:prstGeom>
          <a:noFill/>
          <a:ln w="9525">
            <a:solidFill>
              <a:srgbClr val="FF3300"/>
            </a:solidFill>
            <a:prstDash val="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42" name="Line 4"/>
          <p:cNvSpPr>
            <a:spLocks noChangeShapeType="1"/>
          </p:cNvSpPr>
          <p:nvPr/>
        </p:nvSpPr>
        <p:spPr bwMode="auto">
          <a:xfrm>
            <a:off x="1831974" y="2306638"/>
            <a:ext cx="1685926" cy="0"/>
          </a:xfrm>
          <a:prstGeom prst="line">
            <a:avLst/>
          </a:prstGeom>
          <a:noFill/>
          <a:ln w="9525">
            <a:solidFill>
              <a:srgbClr val="FF3300"/>
            </a:solidFill>
            <a:prstDash val="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150" name="Group 149"/>
          <p:cNvGrpSpPr/>
          <p:nvPr/>
        </p:nvGrpSpPr>
        <p:grpSpPr>
          <a:xfrm>
            <a:off x="482600" y="4037013"/>
            <a:ext cx="316081" cy="400110"/>
            <a:chOff x="1866900" y="2589213"/>
            <a:chExt cx="316081" cy="400110"/>
          </a:xfrm>
        </p:grpSpPr>
        <p:sp>
          <p:nvSpPr>
            <p:cNvPr id="143" name="Oval 123"/>
            <p:cNvSpPr>
              <a:spLocks noChangeArrowheads="1"/>
            </p:cNvSpPr>
            <p:nvPr/>
          </p:nvSpPr>
          <p:spPr bwMode="auto">
            <a:xfrm>
              <a:off x="1866900" y="2730501"/>
              <a:ext cx="55563" cy="55563"/>
            </a:xfrm>
            <a:prstGeom prst="ellipse">
              <a:avLst/>
            </a:prstGeom>
            <a:solidFill>
              <a:srgbClr val="0000FF"/>
            </a:solidFill>
            <a:ln w="9525">
              <a:solidFill>
                <a:srgbClr val="4F81BD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FF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sp>
          <p:nvSpPr>
            <p:cNvPr id="144" name="Text Box 124"/>
            <p:cNvSpPr txBox="1">
              <a:spLocks noChangeArrowheads="1"/>
            </p:cNvSpPr>
            <p:nvPr/>
          </p:nvSpPr>
          <p:spPr bwMode="auto">
            <a:xfrm>
              <a:off x="1870075" y="2589213"/>
              <a:ext cx="312906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 dirty="0" err="1">
                  <a:solidFill>
                    <a:srgbClr val="0000FF"/>
                  </a:solidFill>
                  <a:latin typeface="Times New Roman" charset="0"/>
                  <a:ea typeface="Arial" charset="0"/>
                  <a:cs typeface="Arial" charset="0"/>
                </a:rPr>
                <a:t>q</a:t>
              </a:r>
              <a:endParaRPr lang="en-US" sz="2000" dirty="0">
                <a:solidFill>
                  <a:srgbClr val="0000FF"/>
                </a:solidFill>
                <a:latin typeface="Times New Roman" charset="0"/>
                <a:ea typeface="Arial" charset="0"/>
                <a:cs typeface="Arial" charset="0"/>
              </a:endParaRPr>
            </a:p>
          </p:txBody>
        </p:sp>
      </p:grpSp>
      <p:sp>
        <p:nvSpPr>
          <p:cNvPr id="146" name="AutoShape 125"/>
          <p:cNvSpPr>
            <a:spLocks noChangeArrowheads="1"/>
          </p:cNvSpPr>
          <p:nvPr/>
        </p:nvSpPr>
        <p:spPr bwMode="auto">
          <a:xfrm>
            <a:off x="6083300" y="2844800"/>
            <a:ext cx="155575" cy="265113"/>
          </a:xfrm>
          <a:prstGeom prst="downArrow">
            <a:avLst>
              <a:gd name="adj1" fmla="val 50000"/>
              <a:gd name="adj2" fmla="val 42602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latin typeface="Calibri" charset="0"/>
              <a:ea typeface="Arial" charset="0"/>
              <a:cs typeface="Arial" charset="0"/>
            </a:endParaRPr>
          </a:p>
        </p:txBody>
      </p:sp>
      <p:sp>
        <p:nvSpPr>
          <p:cNvPr id="147" name="AutoShape 125"/>
          <p:cNvSpPr>
            <a:spLocks noChangeArrowheads="1"/>
          </p:cNvSpPr>
          <p:nvPr/>
        </p:nvSpPr>
        <p:spPr bwMode="auto">
          <a:xfrm>
            <a:off x="4864100" y="3441700"/>
            <a:ext cx="155575" cy="265113"/>
          </a:xfrm>
          <a:prstGeom prst="downArrow">
            <a:avLst>
              <a:gd name="adj1" fmla="val 50000"/>
              <a:gd name="adj2" fmla="val 42602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latin typeface="Calibri" charset="0"/>
              <a:ea typeface="Arial" charset="0"/>
              <a:cs typeface="Arial" charset="0"/>
            </a:endParaRPr>
          </a:p>
        </p:txBody>
      </p:sp>
      <p:sp>
        <p:nvSpPr>
          <p:cNvPr id="148" name="AutoShape 125"/>
          <p:cNvSpPr>
            <a:spLocks noChangeArrowheads="1"/>
          </p:cNvSpPr>
          <p:nvPr/>
        </p:nvSpPr>
        <p:spPr bwMode="auto">
          <a:xfrm>
            <a:off x="4114800" y="3987800"/>
            <a:ext cx="155575" cy="265113"/>
          </a:xfrm>
          <a:prstGeom prst="downArrow">
            <a:avLst>
              <a:gd name="adj1" fmla="val 50000"/>
              <a:gd name="adj2" fmla="val 42602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latin typeface="Calibri" charset="0"/>
              <a:ea typeface="Arial" charset="0"/>
              <a:cs typeface="Arial" charset="0"/>
            </a:endParaRPr>
          </a:p>
        </p:txBody>
      </p:sp>
      <p:sp>
        <p:nvSpPr>
          <p:cNvPr id="149" name="AutoShape 125"/>
          <p:cNvSpPr>
            <a:spLocks noChangeArrowheads="1"/>
          </p:cNvSpPr>
          <p:nvPr/>
        </p:nvSpPr>
        <p:spPr bwMode="auto">
          <a:xfrm>
            <a:off x="3594100" y="4775200"/>
            <a:ext cx="155575" cy="265113"/>
          </a:xfrm>
          <a:prstGeom prst="downArrow">
            <a:avLst>
              <a:gd name="adj1" fmla="val 50000"/>
              <a:gd name="adj2" fmla="val 42602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latin typeface="Calibri" charset="0"/>
              <a:ea typeface="Arial" charset="0"/>
              <a:cs typeface="Arial" charset="0"/>
            </a:endParaRPr>
          </a:p>
        </p:txBody>
      </p:sp>
      <p:sp>
        <p:nvSpPr>
          <p:cNvPr id="151" name="AutoShape 125"/>
          <p:cNvSpPr>
            <a:spLocks noChangeArrowheads="1"/>
          </p:cNvSpPr>
          <p:nvPr/>
        </p:nvSpPr>
        <p:spPr bwMode="auto">
          <a:xfrm>
            <a:off x="3276600" y="5499100"/>
            <a:ext cx="155575" cy="265113"/>
          </a:xfrm>
          <a:prstGeom prst="downArrow">
            <a:avLst>
              <a:gd name="adj1" fmla="val 50000"/>
              <a:gd name="adj2" fmla="val 42602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latin typeface="Calibri" charset="0"/>
              <a:ea typeface="Arial" charset="0"/>
              <a:cs typeface="Arial" charset="0"/>
            </a:endParaRPr>
          </a:p>
        </p:txBody>
      </p:sp>
      <p:sp>
        <p:nvSpPr>
          <p:cNvPr id="31" name="Slide Number Placeholder 3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C5BBBB9-F183-8A4D-B8BB-5CFD49612D99}" type="slidenum">
              <a:rPr lang="en-US" smtClean="0"/>
              <a:pPr>
                <a:defRPr/>
              </a:pPr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941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6" grpId="0" animBg="1"/>
      <p:bldP spid="147" grpId="0" animBg="1"/>
      <p:bldP spid="148" grpId="0" animBg="1"/>
      <p:bldP spid="149" grpId="0" animBg="1"/>
      <p:bldP spid="151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31" name="Text Box 123"/>
          <p:cNvSpPr txBox="1">
            <a:spLocks noChangeArrowheads="1"/>
          </p:cNvSpPr>
          <p:nvPr/>
        </p:nvSpPr>
        <p:spPr bwMode="auto">
          <a:xfrm>
            <a:off x="5905500" y="6400800"/>
            <a:ext cx="3112476" cy="307777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 smtClean="0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rPr>
              <a:t>Adapted from slide by </a:t>
            </a:r>
            <a:r>
              <a:rPr lang="en-US" sz="1400" dirty="0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rPr>
              <a:t>Anna </a:t>
            </a:r>
            <a:r>
              <a:rPr lang="en-US" sz="1400" dirty="0" err="1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rPr>
              <a:t>Atramentov</a:t>
            </a:r>
            <a:endParaRPr lang="en-US" sz="1400" dirty="0">
              <a:solidFill>
                <a:prstClr val="black"/>
              </a:solidFill>
              <a:latin typeface="Calibri" charset="0"/>
              <a:ea typeface="Arial" charset="0"/>
              <a:cs typeface="Arial" charset="0"/>
            </a:endParaRPr>
          </a:p>
        </p:txBody>
      </p:sp>
      <p:sp>
        <p:nvSpPr>
          <p:cNvPr id="126" name="Title 125"/>
          <p:cNvSpPr>
            <a:spLocks noGrp="1"/>
          </p:cNvSpPr>
          <p:nvPr>
            <p:ph type="title"/>
          </p:nvPr>
        </p:nvSpPr>
        <p:spPr>
          <a:xfrm>
            <a:off x="342900" y="185738"/>
            <a:ext cx="8229600" cy="1143000"/>
          </a:xfrm>
        </p:spPr>
        <p:txBody>
          <a:bodyPr/>
          <a:lstStyle/>
          <a:p>
            <a:r>
              <a:rPr lang="en-US" dirty="0" smtClean="0"/>
              <a:t>K-</a:t>
            </a:r>
            <a:r>
              <a:rPr lang="en-US" dirty="0" err="1" smtClean="0"/>
              <a:t>d</a:t>
            </a:r>
            <a:r>
              <a:rPr lang="en-US" dirty="0" smtClean="0"/>
              <a:t> tree query (in 2-d)</a:t>
            </a:r>
            <a:endParaRPr lang="en-US" dirty="0"/>
          </a:p>
        </p:txBody>
      </p:sp>
      <p:sp>
        <p:nvSpPr>
          <p:cNvPr id="293891" name="Line 3"/>
          <p:cNvSpPr>
            <a:spLocks noChangeShapeType="1"/>
          </p:cNvSpPr>
          <p:nvPr/>
        </p:nvSpPr>
        <p:spPr bwMode="auto">
          <a:xfrm>
            <a:off x="422275" y="2979500"/>
            <a:ext cx="1355725" cy="0"/>
          </a:xfrm>
          <a:prstGeom prst="line">
            <a:avLst/>
          </a:prstGeom>
          <a:noFill/>
          <a:ln w="9525">
            <a:solidFill>
              <a:srgbClr val="FF3300"/>
            </a:solidFill>
            <a:prstDash val="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93892" name="Line 4"/>
          <p:cNvSpPr>
            <a:spLocks noChangeShapeType="1"/>
          </p:cNvSpPr>
          <p:nvPr/>
        </p:nvSpPr>
        <p:spPr bwMode="auto">
          <a:xfrm>
            <a:off x="422274" y="2293938"/>
            <a:ext cx="1355726" cy="4762"/>
          </a:xfrm>
          <a:prstGeom prst="line">
            <a:avLst/>
          </a:prstGeom>
          <a:noFill/>
          <a:ln w="9525">
            <a:solidFill>
              <a:srgbClr val="FF3300"/>
            </a:solidFill>
            <a:prstDash val="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93893" name="Line 5"/>
          <p:cNvSpPr>
            <a:spLocks noChangeShapeType="1"/>
          </p:cNvSpPr>
          <p:nvPr/>
        </p:nvSpPr>
        <p:spPr bwMode="auto">
          <a:xfrm>
            <a:off x="2517775" y="1549800"/>
            <a:ext cx="8028" cy="748900"/>
          </a:xfrm>
          <a:prstGeom prst="line">
            <a:avLst/>
          </a:prstGeom>
          <a:noFill/>
          <a:ln w="9525">
            <a:solidFill>
              <a:srgbClr val="FF3300"/>
            </a:solidFill>
            <a:prstDash val="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93894" name="Line 6"/>
          <p:cNvSpPr>
            <a:spLocks noChangeShapeType="1"/>
          </p:cNvSpPr>
          <p:nvPr/>
        </p:nvSpPr>
        <p:spPr bwMode="auto">
          <a:xfrm>
            <a:off x="1108075" y="2972274"/>
            <a:ext cx="0" cy="1485426"/>
          </a:xfrm>
          <a:prstGeom prst="line">
            <a:avLst/>
          </a:prstGeom>
          <a:noFill/>
          <a:ln w="9525">
            <a:solidFill>
              <a:srgbClr val="FF3300"/>
            </a:solidFill>
            <a:prstDash val="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93895" name="Line 7"/>
          <p:cNvSpPr>
            <a:spLocks noChangeShapeType="1"/>
          </p:cNvSpPr>
          <p:nvPr/>
        </p:nvSpPr>
        <p:spPr bwMode="auto">
          <a:xfrm>
            <a:off x="1790700" y="3779838"/>
            <a:ext cx="1714500" cy="0"/>
          </a:xfrm>
          <a:prstGeom prst="line">
            <a:avLst/>
          </a:prstGeom>
          <a:noFill/>
          <a:ln w="9525">
            <a:solidFill>
              <a:srgbClr val="FF3300"/>
            </a:solidFill>
            <a:prstDash val="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93896" name="Line 8"/>
          <p:cNvSpPr>
            <a:spLocks noChangeShapeType="1"/>
          </p:cNvSpPr>
          <p:nvPr/>
        </p:nvSpPr>
        <p:spPr bwMode="auto">
          <a:xfrm>
            <a:off x="2543175" y="2984900"/>
            <a:ext cx="0" cy="799700"/>
          </a:xfrm>
          <a:prstGeom prst="line">
            <a:avLst/>
          </a:prstGeom>
          <a:noFill/>
          <a:ln w="9525">
            <a:solidFill>
              <a:srgbClr val="FF3300"/>
            </a:solidFill>
            <a:prstDash val="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93897" name="Line 9"/>
          <p:cNvSpPr>
            <a:spLocks noChangeShapeType="1"/>
          </p:cNvSpPr>
          <p:nvPr/>
        </p:nvSpPr>
        <p:spPr bwMode="auto">
          <a:xfrm>
            <a:off x="422274" y="3779838"/>
            <a:ext cx="695326" cy="17462"/>
          </a:xfrm>
          <a:prstGeom prst="line">
            <a:avLst/>
          </a:prstGeom>
          <a:noFill/>
          <a:ln w="9525">
            <a:solidFill>
              <a:srgbClr val="FF3300"/>
            </a:solidFill>
            <a:prstDash val="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2" name="Group 10"/>
          <p:cNvGrpSpPr>
            <a:grpSpLocks/>
          </p:cNvGrpSpPr>
          <p:nvPr/>
        </p:nvGrpSpPr>
        <p:grpSpPr bwMode="auto">
          <a:xfrm>
            <a:off x="422274" y="1549400"/>
            <a:ext cx="3095626" cy="2901308"/>
            <a:chOff x="408" y="1184"/>
            <a:chExt cx="1368" cy="1372"/>
          </a:xfrm>
        </p:grpSpPr>
        <p:sp>
          <p:nvSpPr>
            <p:cNvPr id="70758" name="Rectangle 11"/>
            <p:cNvSpPr>
              <a:spLocks noChangeArrowheads="1"/>
            </p:cNvSpPr>
            <p:nvPr/>
          </p:nvSpPr>
          <p:spPr bwMode="auto">
            <a:xfrm>
              <a:off x="408" y="1184"/>
              <a:ext cx="1368" cy="136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sp>
          <p:nvSpPr>
            <p:cNvPr id="70759" name="Oval 12"/>
            <p:cNvSpPr>
              <a:spLocks noChangeArrowheads="1"/>
            </p:cNvSpPr>
            <p:nvPr/>
          </p:nvSpPr>
          <p:spPr bwMode="auto">
            <a:xfrm>
              <a:off x="648" y="1280"/>
              <a:ext cx="35" cy="3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sp>
          <p:nvSpPr>
            <p:cNvPr id="70760" name="Oval 13"/>
            <p:cNvSpPr>
              <a:spLocks noChangeArrowheads="1"/>
            </p:cNvSpPr>
            <p:nvPr/>
          </p:nvSpPr>
          <p:spPr bwMode="auto">
            <a:xfrm>
              <a:off x="872" y="1808"/>
              <a:ext cx="35" cy="3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sp>
          <p:nvSpPr>
            <p:cNvPr id="70761" name="Oval 14"/>
            <p:cNvSpPr>
              <a:spLocks noChangeArrowheads="1"/>
            </p:cNvSpPr>
            <p:nvPr/>
          </p:nvSpPr>
          <p:spPr bwMode="auto">
            <a:xfrm>
              <a:off x="592" y="2088"/>
              <a:ext cx="35" cy="3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sp>
          <p:nvSpPr>
            <p:cNvPr id="70762" name="Oval 15"/>
            <p:cNvSpPr>
              <a:spLocks noChangeArrowheads="1"/>
            </p:cNvSpPr>
            <p:nvPr/>
          </p:nvSpPr>
          <p:spPr bwMode="auto">
            <a:xfrm>
              <a:off x="432" y="2352"/>
              <a:ext cx="35" cy="3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sp>
          <p:nvSpPr>
            <p:cNvPr id="70763" name="Oval 16"/>
            <p:cNvSpPr>
              <a:spLocks noChangeArrowheads="1"/>
            </p:cNvSpPr>
            <p:nvPr/>
          </p:nvSpPr>
          <p:spPr bwMode="auto">
            <a:xfrm>
              <a:off x="872" y="2352"/>
              <a:ext cx="35" cy="3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sp>
          <p:nvSpPr>
            <p:cNvPr id="70764" name="Oval 17"/>
            <p:cNvSpPr>
              <a:spLocks noChangeArrowheads="1"/>
            </p:cNvSpPr>
            <p:nvPr/>
          </p:nvSpPr>
          <p:spPr bwMode="auto">
            <a:xfrm>
              <a:off x="1344" y="2464"/>
              <a:ext cx="35" cy="3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sp>
          <p:nvSpPr>
            <p:cNvPr id="70765" name="Oval 18"/>
            <p:cNvSpPr>
              <a:spLocks noChangeArrowheads="1"/>
            </p:cNvSpPr>
            <p:nvPr/>
          </p:nvSpPr>
          <p:spPr bwMode="auto">
            <a:xfrm>
              <a:off x="1152" y="2000"/>
              <a:ext cx="35" cy="3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sp>
          <p:nvSpPr>
            <p:cNvPr id="70766" name="Oval 19"/>
            <p:cNvSpPr>
              <a:spLocks noChangeArrowheads="1"/>
            </p:cNvSpPr>
            <p:nvPr/>
          </p:nvSpPr>
          <p:spPr bwMode="auto">
            <a:xfrm>
              <a:off x="1464" y="2024"/>
              <a:ext cx="35" cy="3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sp>
          <p:nvSpPr>
            <p:cNvPr id="70767" name="Oval 20"/>
            <p:cNvSpPr>
              <a:spLocks noChangeArrowheads="1"/>
            </p:cNvSpPr>
            <p:nvPr/>
          </p:nvSpPr>
          <p:spPr bwMode="auto">
            <a:xfrm>
              <a:off x="1456" y="1736"/>
              <a:ext cx="35" cy="3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sp>
          <p:nvSpPr>
            <p:cNvPr id="70768" name="Oval 21"/>
            <p:cNvSpPr>
              <a:spLocks noChangeArrowheads="1"/>
            </p:cNvSpPr>
            <p:nvPr/>
          </p:nvSpPr>
          <p:spPr bwMode="auto">
            <a:xfrm>
              <a:off x="1224" y="1296"/>
              <a:ext cx="35" cy="3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sp>
          <p:nvSpPr>
            <p:cNvPr id="70769" name="Oval 22"/>
            <p:cNvSpPr>
              <a:spLocks noChangeArrowheads="1"/>
            </p:cNvSpPr>
            <p:nvPr/>
          </p:nvSpPr>
          <p:spPr bwMode="auto">
            <a:xfrm>
              <a:off x="1544" y="1408"/>
              <a:ext cx="35" cy="3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sp>
          <p:nvSpPr>
            <p:cNvPr id="70770" name="Text Box 23"/>
            <p:cNvSpPr txBox="1">
              <a:spLocks noChangeArrowheads="1"/>
            </p:cNvSpPr>
            <p:nvPr/>
          </p:nvSpPr>
          <p:spPr bwMode="auto">
            <a:xfrm>
              <a:off x="672" y="1203"/>
              <a:ext cx="172" cy="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4</a:t>
              </a:r>
            </a:p>
          </p:txBody>
        </p:sp>
        <p:sp>
          <p:nvSpPr>
            <p:cNvPr id="70771" name="Text Box 24"/>
            <p:cNvSpPr txBox="1">
              <a:spLocks noChangeArrowheads="1"/>
            </p:cNvSpPr>
            <p:nvPr/>
          </p:nvSpPr>
          <p:spPr bwMode="auto">
            <a:xfrm>
              <a:off x="1563" y="1321"/>
              <a:ext cx="172" cy="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7</a:t>
              </a:r>
            </a:p>
          </p:txBody>
        </p:sp>
        <p:sp>
          <p:nvSpPr>
            <p:cNvPr id="70772" name="Text Box 25"/>
            <p:cNvSpPr txBox="1">
              <a:spLocks noChangeArrowheads="1"/>
            </p:cNvSpPr>
            <p:nvPr/>
          </p:nvSpPr>
          <p:spPr bwMode="auto">
            <a:xfrm>
              <a:off x="1098" y="1199"/>
              <a:ext cx="172" cy="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6</a:t>
              </a:r>
            </a:p>
          </p:txBody>
        </p:sp>
        <p:sp>
          <p:nvSpPr>
            <p:cNvPr id="70773" name="Text Box 26"/>
            <p:cNvSpPr txBox="1">
              <a:spLocks noChangeArrowheads="1"/>
            </p:cNvSpPr>
            <p:nvPr/>
          </p:nvSpPr>
          <p:spPr bwMode="auto">
            <a:xfrm>
              <a:off x="746" y="1711"/>
              <a:ext cx="172" cy="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5</a:t>
              </a:r>
            </a:p>
          </p:txBody>
        </p:sp>
        <p:sp>
          <p:nvSpPr>
            <p:cNvPr id="70774" name="Text Box 27"/>
            <p:cNvSpPr txBox="1">
              <a:spLocks noChangeArrowheads="1"/>
            </p:cNvSpPr>
            <p:nvPr/>
          </p:nvSpPr>
          <p:spPr bwMode="auto">
            <a:xfrm>
              <a:off x="443" y="2271"/>
              <a:ext cx="172" cy="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1</a:t>
              </a:r>
            </a:p>
          </p:txBody>
        </p:sp>
        <p:sp>
          <p:nvSpPr>
            <p:cNvPr id="70775" name="Text Box 28"/>
            <p:cNvSpPr txBox="1">
              <a:spLocks noChangeArrowheads="1"/>
            </p:cNvSpPr>
            <p:nvPr/>
          </p:nvSpPr>
          <p:spPr bwMode="auto">
            <a:xfrm>
              <a:off x="470" y="1987"/>
              <a:ext cx="172" cy="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3</a:t>
              </a:r>
            </a:p>
          </p:txBody>
        </p:sp>
        <p:sp>
          <p:nvSpPr>
            <p:cNvPr id="70776" name="Text Box 29"/>
            <p:cNvSpPr txBox="1">
              <a:spLocks noChangeArrowheads="1"/>
            </p:cNvSpPr>
            <p:nvPr/>
          </p:nvSpPr>
          <p:spPr bwMode="auto">
            <a:xfrm>
              <a:off x="892" y="2269"/>
              <a:ext cx="172" cy="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2</a:t>
              </a:r>
            </a:p>
          </p:txBody>
        </p:sp>
        <p:sp>
          <p:nvSpPr>
            <p:cNvPr id="70777" name="Text Box 30"/>
            <p:cNvSpPr txBox="1">
              <a:spLocks noChangeArrowheads="1"/>
            </p:cNvSpPr>
            <p:nvPr/>
          </p:nvSpPr>
          <p:spPr bwMode="auto">
            <a:xfrm>
              <a:off x="1176" y="1913"/>
              <a:ext cx="172" cy="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9</a:t>
              </a:r>
            </a:p>
          </p:txBody>
        </p:sp>
        <p:sp>
          <p:nvSpPr>
            <p:cNvPr id="70778" name="Text Box 31"/>
            <p:cNvSpPr txBox="1">
              <a:spLocks noChangeArrowheads="1"/>
            </p:cNvSpPr>
            <p:nvPr/>
          </p:nvSpPr>
          <p:spPr bwMode="auto">
            <a:xfrm>
              <a:off x="1326" y="1643"/>
              <a:ext cx="172" cy="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8</a:t>
              </a:r>
            </a:p>
          </p:txBody>
        </p:sp>
        <p:sp>
          <p:nvSpPr>
            <p:cNvPr id="70779" name="Text Box 32"/>
            <p:cNvSpPr txBox="1">
              <a:spLocks noChangeArrowheads="1"/>
            </p:cNvSpPr>
            <p:nvPr/>
          </p:nvSpPr>
          <p:spPr bwMode="auto">
            <a:xfrm>
              <a:off x="1468" y="1943"/>
              <a:ext cx="228" cy="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10</a:t>
              </a:r>
            </a:p>
          </p:txBody>
        </p:sp>
        <p:sp>
          <p:nvSpPr>
            <p:cNvPr id="70780" name="Text Box 33"/>
            <p:cNvSpPr txBox="1">
              <a:spLocks noChangeArrowheads="1"/>
            </p:cNvSpPr>
            <p:nvPr/>
          </p:nvSpPr>
          <p:spPr bwMode="auto">
            <a:xfrm>
              <a:off x="1362" y="2381"/>
              <a:ext cx="228" cy="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11</a:t>
              </a:r>
            </a:p>
          </p:txBody>
        </p:sp>
      </p:grpSp>
      <p:sp>
        <p:nvSpPr>
          <p:cNvPr id="293922" name="Text Box 34"/>
          <p:cNvSpPr txBox="1">
            <a:spLocks noChangeArrowheads="1"/>
          </p:cNvSpPr>
          <p:nvPr/>
        </p:nvSpPr>
        <p:spPr bwMode="auto">
          <a:xfrm>
            <a:off x="76200" y="2075538"/>
            <a:ext cx="41410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i="1" dirty="0">
                <a:solidFill>
                  <a:srgbClr val="FF3300"/>
                </a:solidFill>
                <a:latin typeface="Times New Roman" charset="0"/>
                <a:ea typeface="Arial" charset="0"/>
                <a:cs typeface="Arial" charset="0"/>
              </a:rPr>
              <a:t>l</a:t>
            </a:r>
            <a:r>
              <a:rPr lang="en-US" i="1" baseline="-25000" dirty="0">
                <a:solidFill>
                  <a:srgbClr val="FF3300"/>
                </a:solidFill>
                <a:latin typeface="Times New Roman" charset="0"/>
                <a:ea typeface="Arial" charset="0"/>
                <a:cs typeface="Arial" charset="0"/>
              </a:rPr>
              <a:t>5</a:t>
            </a:r>
            <a:endParaRPr lang="en-US" i="1" dirty="0">
              <a:solidFill>
                <a:srgbClr val="FF3300"/>
              </a:solidFill>
              <a:latin typeface="Times New Roman" charset="0"/>
              <a:ea typeface="Arial" charset="0"/>
              <a:cs typeface="Arial" charset="0"/>
            </a:endParaRPr>
          </a:p>
        </p:txBody>
      </p:sp>
      <p:sp>
        <p:nvSpPr>
          <p:cNvPr id="70667" name="Text Box 35"/>
          <p:cNvSpPr txBox="1">
            <a:spLocks noChangeArrowheads="1"/>
          </p:cNvSpPr>
          <p:nvPr/>
        </p:nvSpPr>
        <p:spPr bwMode="auto">
          <a:xfrm>
            <a:off x="495299" y="2002448"/>
            <a:ext cx="262495" cy="4884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latin typeface="Calibri" charset="0"/>
              <a:ea typeface="Arial" charset="0"/>
              <a:cs typeface="Arial" charset="0"/>
            </a:endParaRPr>
          </a:p>
        </p:txBody>
      </p:sp>
      <p:sp>
        <p:nvSpPr>
          <p:cNvPr id="70668" name="Text Box 36"/>
          <p:cNvSpPr txBox="1">
            <a:spLocks noChangeArrowheads="1"/>
          </p:cNvSpPr>
          <p:nvPr/>
        </p:nvSpPr>
        <p:spPr bwMode="auto">
          <a:xfrm>
            <a:off x="1308099" y="1888148"/>
            <a:ext cx="262495" cy="4884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latin typeface="Calibri" charset="0"/>
              <a:ea typeface="Arial" charset="0"/>
              <a:cs typeface="Arial" charset="0"/>
            </a:endParaRPr>
          </a:p>
        </p:txBody>
      </p:sp>
      <p:grpSp>
        <p:nvGrpSpPr>
          <p:cNvPr id="3" name="Group 37"/>
          <p:cNvGrpSpPr>
            <a:grpSpLocks/>
          </p:cNvGrpSpPr>
          <p:nvPr/>
        </p:nvGrpSpPr>
        <p:grpSpPr bwMode="auto">
          <a:xfrm>
            <a:off x="1656507" y="1153958"/>
            <a:ext cx="414109" cy="3288289"/>
            <a:chOff x="1114" y="997"/>
            <a:chExt cx="183" cy="1555"/>
          </a:xfrm>
        </p:grpSpPr>
        <p:sp>
          <p:nvSpPr>
            <p:cNvPr id="70756" name="Line 38"/>
            <p:cNvSpPr>
              <a:spLocks noChangeShapeType="1"/>
            </p:cNvSpPr>
            <p:nvPr/>
          </p:nvSpPr>
          <p:spPr bwMode="auto">
            <a:xfrm>
              <a:off x="1175" y="1184"/>
              <a:ext cx="1" cy="1368"/>
            </a:xfrm>
            <a:prstGeom prst="line">
              <a:avLst/>
            </a:prstGeom>
            <a:noFill/>
            <a:ln w="9525">
              <a:solidFill>
                <a:srgbClr val="FF3300"/>
              </a:solidFill>
              <a:prstDash val="dash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70757" name="Text Box 39"/>
            <p:cNvSpPr txBox="1">
              <a:spLocks noChangeArrowheads="1"/>
            </p:cNvSpPr>
            <p:nvPr/>
          </p:nvSpPr>
          <p:spPr bwMode="auto">
            <a:xfrm>
              <a:off x="1114" y="997"/>
              <a:ext cx="183" cy="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i="1" dirty="0">
                  <a:solidFill>
                    <a:srgbClr val="FF3300"/>
                  </a:solidFill>
                  <a:latin typeface="Times New Roman" charset="0"/>
                  <a:ea typeface="Arial" charset="0"/>
                  <a:cs typeface="Arial" charset="0"/>
                </a:rPr>
                <a:t>l</a:t>
              </a:r>
              <a:r>
                <a:rPr lang="en-US" i="1" baseline="-25000" dirty="0">
                  <a:solidFill>
                    <a:srgbClr val="FF3300"/>
                  </a:solidFill>
                  <a:latin typeface="Times New Roman" charset="0"/>
                  <a:ea typeface="Arial" charset="0"/>
                  <a:cs typeface="Arial" charset="0"/>
                </a:rPr>
                <a:t>1</a:t>
              </a:r>
              <a:endParaRPr lang="en-US" i="1" dirty="0">
                <a:solidFill>
                  <a:srgbClr val="FF3300"/>
                </a:solidFill>
                <a:latin typeface="Times New Roman" charset="0"/>
                <a:ea typeface="Arial" charset="0"/>
                <a:cs typeface="Arial" charset="0"/>
              </a:endParaRPr>
            </a:p>
          </p:txBody>
        </p:sp>
      </p:grpSp>
      <p:sp>
        <p:nvSpPr>
          <p:cNvPr id="293929" name="Text Box 41"/>
          <p:cNvSpPr txBox="1">
            <a:spLocks noChangeArrowheads="1"/>
          </p:cNvSpPr>
          <p:nvPr/>
        </p:nvSpPr>
        <p:spPr bwMode="auto">
          <a:xfrm>
            <a:off x="2298700" y="1135738"/>
            <a:ext cx="41410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i="1" dirty="0">
                <a:solidFill>
                  <a:srgbClr val="FF3300"/>
                </a:solidFill>
                <a:latin typeface="Times New Roman" charset="0"/>
                <a:ea typeface="Arial" charset="0"/>
                <a:cs typeface="Arial" charset="0"/>
              </a:rPr>
              <a:t>l</a:t>
            </a:r>
            <a:r>
              <a:rPr lang="en-US" i="1" baseline="-25000" dirty="0">
                <a:solidFill>
                  <a:srgbClr val="FF3300"/>
                </a:solidFill>
                <a:latin typeface="Times New Roman" charset="0"/>
                <a:ea typeface="Arial" charset="0"/>
                <a:cs typeface="Arial" charset="0"/>
              </a:rPr>
              <a:t>9</a:t>
            </a:r>
            <a:endParaRPr lang="en-US" i="1" dirty="0">
              <a:solidFill>
                <a:srgbClr val="FF3300"/>
              </a:solidFill>
              <a:latin typeface="Times New Roman" charset="0"/>
              <a:ea typeface="Arial" charset="0"/>
              <a:cs typeface="Arial" charset="0"/>
            </a:endParaRPr>
          </a:p>
        </p:txBody>
      </p:sp>
      <p:sp>
        <p:nvSpPr>
          <p:cNvPr id="293930" name="Text Box 42"/>
          <p:cNvSpPr txBox="1">
            <a:spLocks noChangeArrowheads="1"/>
          </p:cNvSpPr>
          <p:nvPr/>
        </p:nvSpPr>
        <p:spPr bwMode="auto">
          <a:xfrm>
            <a:off x="3556000" y="2088238"/>
            <a:ext cx="41410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i="1" dirty="0" smtClean="0">
                <a:solidFill>
                  <a:srgbClr val="FF3300"/>
                </a:solidFill>
                <a:latin typeface="Times New Roman" charset="0"/>
                <a:ea typeface="Arial" charset="0"/>
                <a:cs typeface="Arial" charset="0"/>
              </a:rPr>
              <a:t>l</a:t>
            </a:r>
            <a:r>
              <a:rPr lang="en-US" i="1" baseline="-25000" dirty="0">
                <a:solidFill>
                  <a:srgbClr val="FF3300"/>
                </a:solidFill>
                <a:latin typeface="Times New Roman" charset="0"/>
                <a:ea typeface="Arial" charset="0"/>
                <a:cs typeface="Arial" charset="0"/>
              </a:rPr>
              <a:t>7</a:t>
            </a:r>
            <a:endParaRPr lang="en-US" i="1" dirty="0">
              <a:solidFill>
                <a:srgbClr val="FF3300"/>
              </a:solidFill>
              <a:latin typeface="Times New Roman" charset="0"/>
              <a:ea typeface="Arial" charset="0"/>
              <a:cs typeface="Arial" charset="0"/>
            </a:endParaRPr>
          </a:p>
        </p:txBody>
      </p:sp>
      <p:sp>
        <p:nvSpPr>
          <p:cNvPr id="293931" name="Text Box 43"/>
          <p:cNvSpPr txBox="1">
            <a:spLocks noChangeArrowheads="1"/>
          </p:cNvSpPr>
          <p:nvPr/>
        </p:nvSpPr>
        <p:spPr bwMode="auto">
          <a:xfrm>
            <a:off x="3536950" y="2774038"/>
            <a:ext cx="41410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i="1" dirty="0">
                <a:solidFill>
                  <a:srgbClr val="FF3300"/>
                </a:solidFill>
                <a:latin typeface="Times New Roman" charset="0"/>
                <a:ea typeface="Arial" charset="0"/>
                <a:cs typeface="Arial" charset="0"/>
              </a:rPr>
              <a:t>l</a:t>
            </a:r>
            <a:r>
              <a:rPr lang="en-US" i="1" baseline="-25000" dirty="0">
                <a:solidFill>
                  <a:srgbClr val="FF3300"/>
                </a:solidFill>
                <a:latin typeface="Times New Roman" charset="0"/>
                <a:ea typeface="Arial" charset="0"/>
                <a:cs typeface="Arial" charset="0"/>
              </a:rPr>
              <a:t>3</a:t>
            </a:r>
            <a:endParaRPr lang="en-US" i="1" dirty="0">
              <a:solidFill>
                <a:srgbClr val="FF3300"/>
              </a:solidFill>
              <a:latin typeface="Times New Roman" charset="0"/>
              <a:ea typeface="Arial" charset="0"/>
              <a:cs typeface="Arial" charset="0"/>
            </a:endParaRPr>
          </a:p>
        </p:txBody>
      </p:sp>
      <p:sp>
        <p:nvSpPr>
          <p:cNvPr id="293932" name="Text Box 44"/>
          <p:cNvSpPr txBox="1">
            <a:spLocks noChangeArrowheads="1"/>
          </p:cNvSpPr>
          <p:nvPr/>
        </p:nvSpPr>
        <p:spPr bwMode="auto">
          <a:xfrm>
            <a:off x="2209800" y="3339188"/>
            <a:ext cx="49557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i="1" dirty="0">
                <a:solidFill>
                  <a:srgbClr val="FF3300"/>
                </a:solidFill>
                <a:latin typeface="Times New Roman" charset="0"/>
                <a:ea typeface="Arial" charset="0"/>
                <a:cs typeface="Arial" charset="0"/>
              </a:rPr>
              <a:t>l</a:t>
            </a:r>
            <a:r>
              <a:rPr lang="en-US" i="1" baseline="-25000" dirty="0">
                <a:solidFill>
                  <a:srgbClr val="FF3300"/>
                </a:solidFill>
                <a:latin typeface="Times New Roman" charset="0"/>
                <a:ea typeface="Arial" charset="0"/>
                <a:cs typeface="Arial" charset="0"/>
              </a:rPr>
              <a:t>10</a:t>
            </a:r>
            <a:endParaRPr lang="en-US" i="1" dirty="0">
              <a:solidFill>
                <a:srgbClr val="FF3300"/>
              </a:solidFill>
              <a:latin typeface="Times New Roman" charset="0"/>
              <a:ea typeface="Arial" charset="0"/>
              <a:cs typeface="Arial" charset="0"/>
            </a:endParaRPr>
          </a:p>
        </p:txBody>
      </p:sp>
      <p:sp>
        <p:nvSpPr>
          <p:cNvPr id="293933" name="Text Box 45"/>
          <p:cNvSpPr txBox="1">
            <a:spLocks noChangeArrowheads="1"/>
          </p:cNvSpPr>
          <p:nvPr/>
        </p:nvSpPr>
        <p:spPr bwMode="auto">
          <a:xfrm>
            <a:off x="3562350" y="3586838"/>
            <a:ext cx="41410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i="1" dirty="0" smtClean="0">
                <a:solidFill>
                  <a:srgbClr val="FF3300"/>
                </a:solidFill>
                <a:latin typeface="Times New Roman" charset="0"/>
                <a:ea typeface="Arial" charset="0"/>
                <a:cs typeface="Arial" charset="0"/>
              </a:rPr>
              <a:t>l</a:t>
            </a:r>
            <a:r>
              <a:rPr lang="en-US" i="1" baseline="-25000" dirty="0">
                <a:solidFill>
                  <a:srgbClr val="FF3300"/>
                </a:solidFill>
                <a:latin typeface="Times New Roman" charset="0"/>
                <a:ea typeface="Arial" charset="0"/>
                <a:cs typeface="Arial" charset="0"/>
              </a:rPr>
              <a:t>6</a:t>
            </a:r>
            <a:endParaRPr lang="en-US" i="1" dirty="0">
              <a:solidFill>
                <a:srgbClr val="FF3300"/>
              </a:solidFill>
              <a:latin typeface="Times New Roman" charset="0"/>
              <a:ea typeface="Arial" charset="0"/>
              <a:cs typeface="Arial" charset="0"/>
            </a:endParaRPr>
          </a:p>
        </p:txBody>
      </p:sp>
      <p:sp>
        <p:nvSpPr>
          <p:cNvPr id="293934" name="Text Box 46"/>
          <p:cNvSpPr txBox="1">
            <a:spLocks noChangeArrowheads="1"/>
          </p:cNvSpPr>
          <p:nvPr/>
        </p:nvSpPr>
        <p:spPr bwMode="auto">
          <a:xfrm>
            <a:off x="889000" y="4463138"/>
            <a:ext cx="41410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i="1" dirty="0">
                <a:solidFill>
                  <a:srgbClr val="FF3300"/>
                </a:solidFill>
                <a:latin typeface="Times New Roman" charset="0"/>
                <a:ea typeface="Arial" charset="0"/>
                <a:cs typeface="Arial" charset="0"/>
              </a:rPr>
              <a:t>l</a:t>
            </a:r>
            <a:r>
              <a:rPr lang="en-US" i="1" baseline="-25000" dirty="0">
                <a:solidFill>
                  <a:srgbClr val="FF3300"/>
                </a:solidFill>
                <a:latin typeface="Times New Roman" charset="0"/>
                <a:ea typeface="Arial" charset="0"/>
                <a:cs typeface="Arial" charset="0"/>
              </a:rPr>
              <a:t>4</a:t>
            </a:r>
            <a:endParaRPr lang="en-US" i="1" dirty="0">
              <a:solidFill>
                <a:srgbClr val="FF3300"/>
              </a:solidFill>
              <a:latin typeface="Times New Roman" charset="0"/>
              <a:ea typeface="Arial" charset="0"/>
              <a:cs typeface="Arial" charset="0"/>
            </a:endParaRPr>
          </a:p>
        </p:txBody>
      </p:sp>
      <p:sp>
        <p:nvSpPr>
          <p:cNvPr id="293935" name="Text Box 47"/>
          <p:cNvSpPr txBox="1">
            <a:spLocks noChangeArrowheads="1"/>
          </p:cNvSpPr>
          <p:nvPr/>
        </p:nvSpPr>
        <p:spPr bwMode="auto">
          <a:xfrm>
            <a:off x="101600" y="3529688"/>
            <a:ext cx="41410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i="1" dirty="0">
                <a:solidFill>
                  <a:srgbClr val="FF3300"/>
                </a:solidFill>
                <a:latin typeface="Times New Roman" charset="0"/>
                <a:ea typeface="Arial" charset="0"/>
                <a:cs typeface="Arial" charset="0"/>
              </a:rPr>
              <a:t>l</a:t>
            </a:r>
            <a:r>
              <a:rPr lang="en-US" i="1" baseline="-25000" dirty="0">
                <a:solidFill>
                  <a:srgbClr val="FF3300"/>
                </a:solidFill>
                <a:latin typeface="Times New Roman" charset="0"/>
                <a:ea typeface="Arial" charset="0"/>
                <a:cs typeface="Arial" charset="0"/>
              </a:rPr>
              <a:t>8</a:t>
            </a:r>
            <a:endParaRPr lang="en-US" i="1" dirty="0">
              <a:solidFill>
                <a:srgbClr val="FF3300"/>
              </a:solidFill>
              <a:latin typeface="Times New Roman" charset="0"/>
              <a:ea typeface="Arial" charset="0"/>
              <a:cs typeface="Arial" charset="0"/>
            </a:endParaRPr>
          </a:p>
        </p:txBody>
      </p:sp>
      <p:sp>
        <p:nvSpPr>
          <p:cNvPr id="293936" name="Text Box 48"/>
          <p:cNvSpPr txBox="1">
            <a:spLocks noChangeArrowheads="1"/>
          </p:cNvSpPr>
          <p:nvPr/>
        </p:nvSpPr>
        <p:spPr bwMode="auto">
          <a:xfrm>
            <a:off x="101600" y="2742288"/>
            <a:ext cx="41410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i="1" dirty="0">
                <a:solidFill>
                  <a:srgbClr val="FF3300"/>
                </a:solidFill>
                <a:latin typeface="Times New Roman" charset="0"/>
                <a:ea typeface="Arial" charset="0"/>
                <a:cs typeface="Arial" charset="0"/>
              </a:rPr>
              <a:t>l</a:t>
            </a:r>
            <a:r>
              <a:rPr lang="en-US" i="1" baseline="-25000" dirty="0">
                <a:solidFill>
                  <a:srgbClr val="FF3300"/>
                </a:solidFill>
                <a:latin typeface="Times New Roman" charset="0"/>
                <a:ea typeface="Arial" charset="0"/>
                <a:cs typeface="Arial" charset="0"/>
              </a:rPr>
              <a:t>2</a:t>
            </a:r>
            <a:endParaRPr lang="en-US" i="1" dirty="0">
              <a:solidFill>
                <a:srgbClr val="FF3300"/>
              </a:solidFill>
              <a:latin typeface="Times New Roman" charset="0"/>
              <a:ea typeface="Arial" charset="0"/>
              <a:cs typeface="Arial" charset="0"/>
            </a:endParaRPr>
          </a:p>
        </p:txBody>
      </p:sp>
      <p:grpSp>
        <p:nvGrpSpPr>
          <p:cNvPr id="4" name="Group 129"/>
          <p:cNvGrpSpPr/>
          <p:nvPr/>
        </p:nvGrpSpPr>
        <p:grpSpPr>
          <a:xfrm>
            <a:off x="5918200" y="3221038"/>
            <a:ext cx="520700" cy="366712"/>
            <a:chOff x="5918200" y="3221038"/>
            <a:chExt cx="520700" cy="366712"/>
          </a:xfrm>
        </p:grpSpPr>
        <p:sp>
          <p:nvSpPr>
            <p:cNvPr id="293937" name="Oval 49"/>
            <p:cNvSpPr>
              <a:spLocks noChangeArrowheads="1"/>
            </p:cNvSpPr>
            <p:nvPr/>
          </p:nvSpPr>
          <p:spPr bwMode="auto">
            <a:xfrm>
              <a:off x="5918200" y="3278188"/>
              <a:ext cx="520700" cy="304800"/>
            </a:xfrm>
            <a:prstGeom prst="ellipse">
              <a:avLst/>
            </a:prstGeom>
            <a:solidFill>
              <a:srgbClr val="FF99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sp>
          <p:nvSpPr>
            <p:cNvPr id="293938" name="Text Box 50"/>
            <p:cNvSpPr txBox="1">
              <a:spLocks noChangeArrowheads="1"/>
            </p:cNvSpPr>
            <p:nvPr/>
          </p:nvSpPr>
          <p:spPr bwMode="auto">
            <a:xfrm>
              <a:off x="6022975" y="3221038"/>
              <a:ext cx="32385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i="1" dirty="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l</a:t>
              </a:r>
              <a:r>
                <a:rPr lang="en-US" baseline="-25000" dirty="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1</a:t>
              </a:r>
              <a:endParaRPr lang="en-US" dirty="0">
                <a:solidFill>
                  <a:prstClr val="black"/>
                </a:solidFill>
                <a:latin typeface="Times New Roman" charset="0"/>
                <a:ea typeface="Arial" charset="0"/>
                <a:cs typeface="Arial" charset="0"/>
              </a:endParaRPr>
            </a:p>
          </p:txBody>
        </p:sp>
      </p:grpSp>
      <p:cxnSp>
        <p:nvCxnSpPr>
          <p:cNvPr id="293961" name="AutoShape 73"/>
          <p:cNvCxnSpPr>
            <a:cxnSpLocks noChangeShapeType="1"/>
            <a:stCxn id="293943" idx="5"/>
            <a:endCxn id="293950" idx="0"/>
          </p:cNvCxnSpPr>
          <p:nvPr/>
        </p:nvCxnSpPr>
        <p:spPr bwMode="auto">
          <a:xfrm>
            <a:off x="8375650" y="4700588"/>
            <a:ext cx="222250" cy="4508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grpSp>
        <p:nvGrpSpPr>
          <p:cNvPr id="5" name="Group 130"/>
          <p:cNvGrpSpPr/>
          <p:nvPr/>
        </p:nvGrpSpPr>
        <p:grpSpPr>
          <a:xfrm>
            <a:off x="4718050" y="3538538"/>
            <a:ext cx="1276350" cy="614363"/>
            <a:chOff x="4718050" y="3538538"/>
            <a:chExt cx="1276350" cy="614363"/>
          </a:xfrm>
        </p:grpSpPr>
        <p:sp>
          <p:nvSpPr>
            <p:cNvPr id="293939" name="Oval 51"/>
            <p:cNvSpPr>
              <a:spLocks noChangeArrowheads="1"/>
            </p:cNvSpPr>
            <p:nvPr/>
          </p:nvSpPr>
          <p:spPr bwMode="auto">
            <a:xfrm>
              <a:off x="4718050" y="3843338"/>
              <a:ext cx="520700" cy="304800"/>
            </a:xfrm>
            <a:prstGeom prst="ellipse">
              <a:avLst/>
            </a:prstGeom>
            <a:solidFill>
              <a:srgbClr val="FF99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cxnSp>
          <p:nvCxnSpPr>
            <p:cNvPr id="293941" name="AutoShape 53"/>
            <p:cNvCxnSpPr>
              <a:cxnSpLocks noChangeShapeType="1"/>
              <a:stCxn id="293937" idx="3"/>
              <a:endCxn id="293939" idx="0"/>
            </p:cNvCxnSpPr>
            <p:nvPr/>
          </p:nvCxnSpPr>
          <p:spPr bwMode="auto">
            <a:xfrm flipH="1">
              <a:off x="4978400" y="3538538"/>
              <a:ext cx="1016000" cy="3048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293972" name="Text Box 84"/>
            <p:cNvSpPr txBox="1">
              <a:spLocks noChangeArrowheads="1"/>
            </p:cNvSpPr>
            <p:nvPr/>
          </p:nvSpPr>
          <p:spPr bwMode="auto">
            <a:xfrm>
              <a:off x="4810125" y="3786189"/>
              <a:ext cx="32385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i="1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l</a:t>
              </a:r>
              <a:r>
                <a:rPr lang="en-US" baseline="-2500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2</a:t>
              </a:r>
              <a:endParaRPr lang="en-US">
                <a:solidFill>
                  <a:prstClr val="black"/>
                </a:solidFill>
                <a:latin typeface="Times New Roman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6" name="Group 131"/>
          <p:cNvGrpSpPr/>
          <p:nvPr/>
        </p:nvGrpSpPr>
        <p:grpSpPr>
          <a:xfrm>
            <a:off x="6362700" y="3538538"/>
            <a:ext cx="1333500" cy="595312"/>
            <a:chOff x="6362700" y="3538538"/>
            <a:chExt cx="1333500" cy="595312"/>
          </a:xfrm>
        </p:grpSpPr>
        <p:sp>
          <p:nvSpPr>
            <p:cNvPr id="293940" name="Oval 52"/>
            <p:cNvSpPr>
              <a:spLocks noChangeArrowheads="1"/>
            </p:cNvSpPr>
            <p:nvPr/>
          </p:nvSpPr>
          <p:spPr bwMode="auto">
            <a:xfrm>
              <a:off x="7175500" y="3817938"/>
              <a:ext cx="520700" cy="304800"/>
            </a:xfrm>
            <a:prstGeom prst="ellipse">
              <a:avLst/>
            </a:prstGeom>
            <a:solidFill>
              <a:srgbClr val="FF99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cxnSp>
          <p:nvCxnSpPr>
            <p:cNvPr id="293942" name="AutoShape 54"/>
            <p:cNvCxnSpPr>
              <a:cxnSpLocks noChangeShapeType="1"/>
              <a:stCxn id="293937" idx="5"/>
              <a:endCxn id="293940" idx="0"/>
            </p:cNvCxnSpPr>
            <p:nvPr/>
          </p:nvCxnSpPr>
          <p:spPr bwMode="auto">
            <a:xfrm>
              <a:off x="6362700" y="3538538"/>
              <a:ext cx="1073150" cy="279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293973" name="Text Box 85"/>
            <p:cNvSpPr txBox="1">
              <a:spLocks noChangeArrowheads="1"/>
            </p:cNvSpPr>
            <p:nvPr/>
          </p:nvSpPr>
          <p:spPr bwMode="auto">
            <a:xfrm>
              <a:off x="7273925" y="3767138"/>
              <a:ext cx="32385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i="1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l</a:t>
              </a:r>
              <a:r>
                <a:rPr lang="en-US" baseline="-2500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3</a:t>
              </a:r>
              <a:endParaRPr lang="en-US">
                <a:solidFill>
                  <a:prstClr val="black"/>
                </a:solidFill>
                <a:latin typeface="Times New Roman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7" name="Group 134"/>
          <p:cNvGrpSpPr/>
          <p:nvPr/>
        </p:nvGrpSpPr>
        <p:grpSpPr>
          <a:xfrm>
            <a:off x="4032250" y="4103688"/>
            <a:ext cx="762000" cy="652462"/>
            <a:chOff x="4032250" y="4103688"/>
            <a:chExt cx="762000" cy="652462"/>
          </a:xfrm>
        </p:grpSpPr>
        <p:sp>
          <p:nvSpPr>
            <p:cNvPr id="293946" name="Oval 58"/>
            <p:cNvSpPr>
              <a:spLocks noChangeArrowheads="1"/>
            </p:cNvSpPr>
            <p:nvPr/>
          </p:nvSpPr>
          <p:spPr bwMode="auto">
            <a:xfrm>
              <a:off x="4032250" y="4440238"/>
              <a:ext cx="520700" cy="304800"/>
            </a:xfrm>
            <a:prstGeom prst="ellipse">
              <a:avLst/>
            </a:prstGeom>
            <a:solidFill>
              <a:srgbClr val="FF99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cxnSp>
          <p:nvCxnSpPr>
            <p:cNvPr id="293954" name="AutoShape 66"/>
            <p:cNvCxnSpPr>
              <a:cxnSpLocks noChangeShapeType="1"/>
              <a:stCxn id="293939" idx="3"/>
              <a:endCxn id="293946" idx="0"/>
            </p:cNvCxnSpPr>
            <p:nvPr/>
          </p:nvCxnSpPr>
          <p:spPr bwMode="auto">
            <a:xfrm flipH="1">
              <a:off x="4292600" y="4103688"/>
              <a:ext cx="501650" cy="33655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293974" name="Text Box 86"/>
            <p:cNvSpPr txBox="1">
              <a:spLocks noChangeArrowheads="1"/>
            </p:cNvSpPr>
            <p:nvPr/>
          </p:nvSpPr>
          <p:spPr bwMode="auto">
            <a:xfrm>
              <a:off x="4124325" y="4389438"/>
              <a:ext cx="32385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i="1" dirty="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l</a:t>
              </a:r>
              <a:r>
                <a:rPr lang="en-US" baseline="-25000" dirty="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4</a:t>
              </a:r>
              <a:endParaRPr lang="en-US" dirty="0">
                <a:solidFill>
                  <a:prstClr val="black"/>
                </a:solidFill>
                <a:latin typeface="Times New Roman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8" name="Group 136"/>
          <p:cNvGrpSpPr/>
          <p:nvPr/>
        </p:nvGrpSpPr>
        <p:grpSpPr>
          <a:xfrm>
            <a:off x="5162550" y="4103688"/>
            <a:ext cx="711200" cy="652462"/>
            <a:chOff x="5162550" y="4103688"/>
            <a:chExt cx="711200" cy="652462"/>
          </a:xfrm>
        </p:grpSpPr>
        <p:sp>
          <p:nvSpPr>
            <p:cNvPr id="293945" name="Oval 57"/>
            <p:cNvSpPr>
              <a:spLocks noChangeArrowheads="1"/>
            </p:cNvSpPr>
            <p:nvPr/>
          </p:nvSpPr>
          <p:spPr bwMode="auto">
            <a:xfrm>
              <a:off x="5353050" y="4440238"/>
              <a:ext cx="520700" cy="304800"/>
            </a:xfrm>
            <a:prstGeom prst="ellipse">
              <a:avLst/>
            </a:prstGeom>
            <a:solidFill>
              <a:srgbClr val="FF99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cxnSp>
          <p:nvCxnSpPr>
            <p:cNvPr id="293955" name="AutoShape 67"/>
            <p:cNvCxnSpPr>
              <a:cxnSpLocks noChangeShapeType="1"/>
              <a:stCxn id="293939" idx="5"/>
              <a:endCxn id="293945" idx="1"/>
            </p:cNvCxnSpPr>
            <p:nvPr/>
          </p:nvCxnSpPr>
          <p:spPr bwMode="auto">
            <a:xfrm>
              <a:off x="5162550" y="4103688"/>
              <a:ext cx="266700" cy="3810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293975" name="Text Box 87"/>
            <p:cNvSpPr txBox="1">
              <a:spLocks noChangeArrowheads="1"/>
            </p:cNvSpPr>
            <p:nvPr/>
          </p:nvSpPr>
          <p:spPr bwMode="auto">
            <a:xfrm>
              <a:off x="5457825" y="4389438"/>
              <a:ext cx="32385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i="1" dirty="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l</a:t>
              </a:r>
              <a:r>
                <a:rPr lang="en-US" baseline="-25000" dirty="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5</a:t>
              </a:r>
              <a:endParaRPr lang="en-US" dirty="0">
                <a:solidFill>
                  <a:prstClr val="black"/>
                </a:solidFill>
                <a:latin typeface="Times New Roman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9" name="Group 139"/>
          <p:cNvGrpSpPr/>
          <p:nvPr/>
        </p:nvGrpSpPr>
        <p:grpSpPr>
          <a:xfrm>
            <a:off x="6584950" y="4078288"/>
            <a:ext cx="666750" cy="680482"/>
            <a:chOff x="6584950" y="4078288"/>
            <a:chExt cx="666750" cy="680482"/>
          </a:xfrm>
        </p:grpSpPr>
        <p:sp>
          <p:nvSpPr>
            <p:cNvPr id="293944" name="Oval 56"/>
            <p:cNvSpPr>
              <a:spLocks noChangeArrowheads="1"/>
            </p:cNvSpPr>
            <p:nvPr/>
          </p:nvSpPr>
          <p:spPr bwMode="auto">
            <a:xfrm>
              <a:off x="6584950" y="4452938"/>
              <a:ext cx="520700" cy="304800"/>
            </a:xfrm>
            <a:prstGeom prst="ellipse">
              <a:avLst/>
            </a:prstGeom>
            <a:solidFill>
              <a:srgbClr val="FF99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grpSp>
          <p:nvGrpSpPr>
            <p:cNvPr id="10" name="Group 138"/>
            <p:cNvGrpSpPr/>
            <p:nvPr/>
          </p:nvGrpSpPr>
          <p:grpSpPr>
            <a:xfrm>
              <a:off x="6677025" y="4078288"/>
              <a:ext cx="574675" cy="680482"/>
              <a:chOff x="6677025" y="4078288"/>
              <a:chExt cx="574675" cy="680482"/>
            </a:xfrm>
          </p:grpSpPr>
          <p:cxnSp>
            <p:nvCxnSpPr>
              <p:cNvPr id="293956" name="AutoShape 68"/>
              <p:cNvCxnSpPr>
                <a:cxnSpLocks noChangeShapeType="1"/>
                <a:stCxn id="293940" idx="3"/>
                <a:endCxn id="293944" idx="0"/>
              </p:cNvCxnSpPr>
              <p:nvPr/>
            </p:nvCxnSpPr>
            <p:spPr bwMode="auto">
              <a:xfrm flipH="1">
                <a:off x="6845300" y="4078288"/>
                <a:ext cx="406400" cy="37465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sp>
            <p:nvSpPr>
              <p:cNvPr id="293976" name="Text Box 88"/>
              <p:cNvSpPr txBox="1">
                <a:spLocks noChangeArrowheads="1"/>
              </p:cNvSpPr>
              <p:nvPr/>
            </p:nvSpPr>
            <p:spPr bwMode="auto">
              <a:xfrm>
                <a:off x="6677025" y="4389438"/>
                <a:ext cx="353795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i="1" dirty="0" smtClean="0">
                    <a:solidFill>
                      <a:prstClr val="black"/>
                    </a:solidFill>
                    <a:latin typeface="Times New Roman" charset="0"/>
                    <a:ea typeface="Arial" charset="0"/>
                    <a:cs typeface="Arial" charset="0"/>
                  </a:rPr>
                  <a:t>l</a:t>
                </a:r>
                <a:r>
                  <a:rPr lang="en-US" baseline="-25000" dirty="0">
                    <a:solidFill>
                      <a:prstClr val="black"/>
                    </a:solidFill>
                    <a:latin typeface="Times New Roman" charset="0"/>
                    <a:ea typeface="Arial" charset="0"/>
                    <a:cs typeface="Arial" charset="0"/>
                  </a:rPr>
                  <a:t>6</a:t>
                </a:r>
                <a:endParaRPr lang="en-US" dirty="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endParaRPr>
              </a:p>
            </p:txBody>
          </p:sp>
        </p:grpSp>
      </p:grpSp>
      <p:grpSp>
        <p:nvGrpSpPr>
          <p:cNvPr id="11" name="Group 133"/>
          <p:cNvGrpSpPr/>
          <p:nvPr/>
        </p:nvGrpSpPr>
        <p:grpSpPr>
          <a:xfrm>
            <a:off x="7620000" y="4078288"/>
            <a:ext cx="831850" cy="680482"/>
            <a:chOff x="7620000" y="4078288"/>
            <a:chExt cx="831850" cy="680482"/>
          </a:xfrm>
        </p:grpSpPr>
        <p:sp>
          <p:nvSpPr>
            <p:cNvPr id="293943" name="Oval 55"/>
            <p:cNvSpPr>
              <a:spLocks noChangeArrowheads="1"/>
            </p:cNvSpPr>
            <p:nvPr/>
          </p:nvSpPr>
          <p:spPr bwMode="auto">
            <a:xfrm>
              <a:off x="7931150" y="4440238"/>
              <a:ext cx="520700" cy="304800"/>
            </a:xfrm>
            <a:prstGeom prst="ellipse">
              <a:avLst/>
            </a:prstGeom>
            <a:solidFill>
              <a:srgbClr val="FF99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grpSp>
          <p:nvGrpSpPr>
            <p:cNvPr id="12" name="Group 132"/>
            <p:cNvGrpSpPr/>
            <p:nvPr/>
          </p:nvGrpSpPr>
          <p:grpSpPr>
            <a:xfrm>
              <a:off x="7620000" y="4078288"/>
              <a:ext cx="769720" cy="680482"/>
              <a:chOff x="7620000" y="4078288"/>
              <a:chExt cx="769720" cy="680482"/>
            </a:xfrm>
          </p:grpSpPr>
          <p:cxnSp>
            <p:nvCxnSpPr>
              <p:cNvPr id="293957" name="AutoShape 69"/>
              <p:cNvCxnSpPr>
                <a:cxnSpLocks noChangeShapeType="1"/>
                <a:stCxn id="293940" idx="5"/>
                <a:endCxn id="293943" idx="0"/>
              </p:cNvCxnSpPr>
              <p:nvPr/>
            </p:nvCxnSpPr>
            <p:spPr bwMode="auto">
              <a:xfrm>
                <a:off x="7620000" y="4078288"/>
                <a:ext cx="571500" cy="36195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sp>
            <p:nvSpPr>
              <p:cNvPr id="293977" name="Text Box 89"/>
              <p:cNvSpPr txBox="1">
                <a:spLocks noChangeArrowheads="1"/>
              </p:cNvSpPr>
              <p:nvPr/>
            </p:nvSpPr>
            <p:spPr bwMode="auto">
              <a:xfrm>
                <a:off x="8035925" y="4389438"/>
                <a:ext cx="353795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i="1" dirty="0" smtClean="0">
                    <a:solidFill>
                      <a:prstClr val="black"/>
                    </a:solidFill>
                    <a:latin typeface="Times New Roman" charset="0"/>
                    <a:ea typeface="Arial" charset="0"/>
                    <a:cs typeface="Arial" charset="0"/>
                  </a:rPr>
                  <a:t>l</a:t>
                </a:r>
                <a:r>
                  <a:rPr lang="en-US" baseline="-25000" dirty="0">
                    <a:solidFill>
                      <a:prstClr val="black"/>
                    </a:solidFill>
                    <a:latin typeface="Times New Roman" charset="0"/>
                    <a:ea typeface="Arial" charset="0"/>
                    <a:cs typeface="Arial" charset="0"/>
                  </a:rPr>
                  <a:t>7</a:t>
                </a:r>
                <a:endParaRPr lang="en-US" dirty="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endParaRPr>
              </a:p>
            </p:txBody>
          </p:sp>
        </p:grpSp>
      </p:grpSp>
      <p:grpSp>
        <p:nvGrpSpPr>
          <p:cNvPr id="13" name="Group 143"/>
          <p:cNvGrpSpPr/>
          <p:nvPr/>
        </p:nvGrpSpPr>
        <p:grpSpPr>
          <a:xfrm>
            <a:off x="3302000" y="4700588"/>
            <a:ext cx="952500" cy="1522412"/>
            <a:chOff x="3302000" y="4700588"/>
            <a:chExt cx="952500" cy="1522412"/>
          </a:xfrm>
        </p:grpSpPr>
        <p:sp>
          <p:nvSpPr>
            <p:cNvPr id="293947" name="Oval 59"/>
            <p:cNvSpPr>
              <a:spLocks noChangeArrowheads="1"/>
            </p:cNvSpPr>
            <p:nvPr/>
          </p:nvSpPr>
          <p:spPr bwMode="auto">
            <a:xfrm>
              <a:off x="3530600" y="5151438"/>
              <a:ext cx="520700" cy="304800"/>
            </a:xfrm>
            <a:prstGeom prst="ellipse">
              <a:avLst/>
            </a:prstGeom>
            <a:solidFill>
              <a:srgbClr val="FF99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sp>
          <p:nvSpPr>
            <p:cNvPr id="293948" name="Text Box 60"/>
            <p:cNvSpPr txBox="1">
              <a:spLocks noChangeArrowheads="1"/>
            </p:cNvSpPr>
            <p:nvPr/>
          </p:nvSpPr>
          <p:spPr bwMode="auto">
            <a:xfrm>
              <a:off x="3622675" y="5094288"/>
              <a:ext cx="32385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i="1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l</a:t>
              </a:r>
              <a:r>
                <a:rPr lang="en-US" baseline="-2500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8</a:t>
              </a:r>
              <a:endParaRPr lang="en-US">
                <a:solidFill>
                  <a:prstClr val="black"/>
                </a:solidFill>
                <a:latin typeface="Times New Roman" charset="0"/>
                <a:ea typeface="Arial" charset="0"/>
                <a:cs typeface="Arial" charset="0"/>
              </a:endParaRPr>
            </a:p>
          </p:txBody>
        </p:sp>
        <p:grpSp>
          <p:nvGrpSpPr>
            <p:cNvPr id="14" name="Group 63"/>
            <p:cNvGrpSpPr>
              <a:grpSpLocks/>
            </p:cNvGrpSpPr>
            <p:nvPr/>
          </p:nvGrpSpPr>
          <p:grpSpPr bwMode="auto">
            <a:xfrm>
              <a:off x="3302000" y="5856288"/>
              <a:ext cx="330200" cy="366712"/>
              <a:chOff x="2040" y="3676"/>
              <a:chExt cx="208" cy="231"/>
            </a:xfrm>
          </p:grpSpPr>
          <p:sp>
            <p:nvSpPr>
              <p:cNvPr id="70754" name="Text Box 64"/>
              <p:cNvSpPr txBox="1">
                <a:spLocks noChangeArrowheads="1"/>
              </p:cNvSpPr>
              <p:nvPr/>
            </p:nvSpPr>
            <p:spPr bwMode="auto">
              <a:xfrm>
                <a:off x="2046" y="3676"/>
                <a:ext cx="188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>
                    <a:solidFill>
                      <a:prstClr val="black"/>
                    </a:solidFill>
                    <a:latin typeface="Times New Roman" charset="0"/>
                    <a:ea typeface="Arial" charset="0"/>
                    <a:cs typeface="Arial" charset="0"/>
                  </a:rPr>
                  <a:t>1</a:t>
                </a:r>
              </a:p>
            </p:txBody>
          </p:sp>
          <p:sp>
            <p:nvSpPr>
              <p:cNvPr id="70755" name="Rectangle 65"/>
              <p:cNvSpPr>
                <a:spLocks noChangeArrowheads="1"/>
              </p:cNvSpPr>
              <p:nvPr/>
            </p:nvSpPr>
            <p:spPr bwMode="auto">
              <a:xfrm>
                <a:off x="2040" y="3680"/>
                <a:ext cx="208" cy="20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prstClr val="black"/>
                  </a:solidFill>
                  <a:latin typeface="Calibri" charset="0"/>
                  <a:ea typeface="Arial" charset="0"/>
                  <a:cs typeface="Arial" charset="0"/>
                </a:endParaRPr>
              </a:p>
            </p:txBody>
          </p:sp>
        </p:grpSp>
        <p:cxnSp>
          <p:nvCxnSpPr>
            <p:cNvPr id="293964" name="AutoShape 76"/>
            <p:cNvCxnSpPr>
              <a:cxnSpLocks noChangeShapeType="1"/>
              <a:stCxn id="293946" idx="3"/>
              <a:endCxn id="293947" idx="0"/>
            </p:cNvCxnSpPr>
            <p:nvPr/>
          </p:nvCxnSpPr>
          <p:spPr bwMode="auto">
            <a:xfrm flipH="1">
              <a:off x="3790950" y="4700588"/>
              <a:ext cx="317500" cy="45085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93966" name="AutoShape 78"/>
            <p:cNvCxnSpPr>
              <a:cxnSpLocks noChangeShapeType="1"/>
              <a:stCxn id="293947" idx="5"/>
              <a:endCxn id="70752" idx="0"/>
            </p:cNvCxnSpPr>
            <p:nvPr/>
          </p:nvCxnSpPr>
          <p:spPr bwMode="auto">
            <a:xfrm>
              <a:off x="3975100" y="5411788"/>
              <a:ext cx="114300" cy="45085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93967" name="AutoShape 79"/>
            <p:cNvCxnSpPr>
              <a:cxnSpLocks noChangeShapeType="1"/>
              <a:stCxn id="293947" idx="3"/>
              <a:endCxn id="70755" idx="0"/>
            </p:cNvCxnSpPr>
            <p:nvPr/>
          </p:nvCxnSpPr>
          <p:spPr bwMode="auto">
            <a:xfrm flipH="1">
              <a:off x="3467100" y="5411788"/>
              <a:ext cx="139700" cy="45085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15" name="Group 92"/>
            <p:cNvGrpSpPr>
              <a:grpSpLocks/>
            </p:cNvGrpSpPr>
            <p:nvPr/>
          </p:nvGrpSpPr>
          <p:grpSpPr bwMode="auto">
            <a:xfrm>
              <a:off x="3924300" y="5856288"/>
              <a:ext cx="330200" cy="366712"/>
              <a:chOff x="2416" y="3676"/>
              <a:chExt cx="208" cy="231"/>
            </a:xfrm>
          </p:grpSpPr>
          <p:sp>
            <p:nvSpPr>
              <p:cNvPr id="70752" name="Rectangle 93"/>
              <p:cNvSpPr>
                <a:spLocks noChangeArrowheads="1"/>
              </p:cNvSpPr>
              <p:nvPr/>
            </p:nvSpPr>
            <p:spPr bwMode="auto">
              <a:xfrm>
                <a:off x="2416" y="3680"/>
                <a:ext cx="208" cy="20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prstClr val="black"/>
                  </a:solidFill>
                  <a:latin typeface="Calibri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70753" name="Text Box 94"/>
              <p:cNvSpPr txBox="1">
                <a:spLocks noChangeArrowheads="1"/>
              </p:cNvSpPr>
              <p:nvPr/>
            </p:nvSpPr>
            <p:spPr bwMode="auto">
              <a:xfrm>
                <a:off x="2430" y="3676"/>
                <a:ext cx="188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>
                    <a:solidFill>
                      <a:prstClr val="black"/>
                    </a:solidFill>
                    <a:latin typeface="Times New Roman" charset="0"/>
                    <a:ea typeface="Arial" charset="0"/>
                    <a:cs typeface="Arial" charset="0"/>
                  </a:rPr>
                  <a:t>3</a:t>
                </a:r>
              </a:p>
            </p:txBody>
          </p:sp>
        </p:grpSp>
      </p:grpSp>
      <p:grpSp>
        <p:nvGrpSpPr>
          <p:cNvPr id="16" name="Group 135"/>
          <p:cNvGrpSpPr/>
          <p:nvPr/>
        </p:nvGrpSpPr>
        <p:grpSpPr>
          <a:xfrm>
            <a:off x="4457700" y="4700588"/>
            <a:ext cx="330200" cy="798512"/>
            <a:chOff x="4457700" y="4700588"/>
            <a:chExt cx="330200" cy="798512"/>
          </a:xfrm>
        </p:grpSpPr>
        <p:cxnSp>
          <p:nvCxnSpPr>
            <p:cNvPr id="293965" name="AutoShape 77"/>
            <p:cNvCxnSpPr>
              <a:cxnSpLocks noChangeShapeType="1"/>
              <a:stCxn id="293946" idx="5"/>
              <a:endCxn id="70750" idx="0"/>
            </p:cNvCxnSpPr>
            <p:nvPr/>
          </p:nvCxnSpPr>
          <p:spPr bwMode="auto">
            <a:xfrm>
              <a:off x="4476750" y="4700588"/>
              <a:ext cx="146050" cy="45085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17" name="Group 95"/>
            <p:cNvGrpSpPr>
              <a:grpSpLocks/>
            </p:cNvGrpSpPr>
            <p:nvPr/>
          </p:nvGrpSpPr>
          <p:grpSpPr bwMode="auto">
            <a:xfrm>
              <a:off x="4457700" y="5132388"/>
              <a:ext cx="330200" cy="366712"/>
              <a:chOff x="2760" y="3220"/>
              <a:chExt cx="208" cy="231"/>
            </a:xfrm>
          </p:grpSpPr>
          <p:sp>
            <p:nvSpPr>
              <p:cNvPr id="70750" name="Rectangle 96"/>
              <p:cNvSpPr>
                <a:spLocks noChangeArrowheads="1"/>
              </p:cNvSpPr>
              <p:nvPr/>
            </p:nvSpPr>
            <p:spPr bwMode="auto">
              <a:xfrm>
                <a:off x="2760" y="3232"/>
                <a:ext cx="208" cy="20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prstClr val="black"/>
                  </a:solidFill>
                  <a:latin typeface="Calibri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70751" name="Text Box 97"/>
              <p:cNvSpPr txBox="1">
                <a:spLocks noChangeArrowheads="1"/>
              </p:cNvSpPr>
              <p:nvPr/>
            </p:nvSpPr>
            <p:spPr bwMode="auto">
              <a:xfrm>
                <a:off x="2770" y="3220"/>
                <a:ext cx="188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dirty="0">
                    <a:solidFill>
                      <a:prstClr val="black"/>
                    </a:solidFill>
                    <a:latin typeface="Times New Roman" charset="0"/>
                    <a:ea typeface="Arial" charset="0"/>
                    <a:cs typeface="Arial" charset="0"/>
                  </a:rPr>
                  <a:t>2</a:t>
                </a:r>
              </a:p>
            </p:txBody>
          </p:sp>
        </p:grpSp>
      </p:grpSp>
      <p:grpSp>
        <p:nvGrpSpPr>
          <p:cNvPr id="18" name="Group 137"/>
          <p:cNvGrpSpPr/>
          <p:nvPr/>
        </p:nvGrpSpPr>
        <p:grpSpPr>
          <a:xfrm>
            <a:off x="5130800" y="4700588"/>
            <a:ext cx="914400" cy="798512"/>
            <a:chOff x="5130800" y="4700588"/>
            <a:chExt cx="914400" cy="798512"/>
          </a:xfrm>
        </p:grpSpPr>
        <p:cxnSp>
          <p:nvCxnSpPr>
            <p:cNvPr id="293962" name="AutoShape 74"/>
            <p:cNvCxnSpPr>
              <a:cxnSpLocks noChangeShapeType="1"/>
              <a:stCxn id="293945" idx="5"/>
              <a:endCxn id="70746" idx="0"/>
            </p:cNvCxnSpPr>
            <p:nvPr/>
          </p:nvCxnSpPr>
          <p:spPr bwMode="auto">
            <a:xfrm>
              <a:off x="5797550" y="4700588"/>
              <a:ext cx="82550" cy="45085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93963" name="AutoShape 75"/>
            <p:cNvCxnSpPr>
              <a:cxnSpLocks noChangeShapeType="1"/>
              <a:stCxn id="293945" idx="3"/>
              <a:endCxn id="70748" idx="0"/>
            </p:cNvCxnSpPr>
            <p:nvPr/>
          </p:nvCxnSpPr>
          <p:spPr bwMode="auto">
            <a:xfrm flipH="1">
              <a:off x="5295900" y="4700588"/>
              <a:ext cx="133350" cy="45085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19" name="Group 98"/>
            <p:cNvGrpSpPr>
              <a:grpSpLocks/>
            </p:cNvGrpSpPr>
            <p:nvPr/>
          </p:nvGrpSpPr>
          <p:grpSpPr bwMode="auto">
            <a:xfrm>
              <a:off x="5130800" y="5132388"/>
              <a:ext cx="330200" cy="366712"/>
              <a:chOff x="3184" y="3220"/>
              <a:chExt cx="208" cy="231"/>
            </a:xfrm>
          </p:grpSpPr>
          <p:sp>
            <p:nvSpPr>
              <p:cNvPr id="70748" name="Rectangle 99"/>
              <p:cNvSpPr>
                <a:spLocks noChangeArrowheads="1"/>
              </p:cNvSpPr>
              <p:nvPr/>
            </p:nvSpPr>
            <p:spPr bwMode="auto">
              <a:xfrm>
                <a:off x="3184" y="3232"/>
                <a:ext cx="208" cy="20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prstClr val="black"/>
                  </a:solidFill>
                  <a:latin typeface="Calibri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70749" name="Text Box 100"/>
              <p:cNvSpPr txBox="1">
                <a:spLocks noChangeArrowheads="1"/>
              </p:cNvSpPr>
              <p:nvPr/>
            </p:nvSpPr>
            <p:spPr bwMode="auto">
              <a:xfrm>
                <a:off x="3198" y="3220"/>
                <a:ext cx="188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dirty="0">
                    <a:solidFill>
                      <a:prstClr val="black"/>
                    </a:solidFill>
                    <a:latin typeface="Times New Roman" charset="0"/>
                    <a:ea typeface="Arial" charset="0"/>
                    <a:cs typeface="Arial" charset="0"/>
                  </a:rPr>
                  <a:t>5</a:t>
                </a:r>
              </a:p>
            </p:txBody>
          </p:sp>
        </p:grpSp>
        <p:grpSp>
          <p:nvGrpSpPr>
            <p:cNvPr id="20" name="Group 101"/>
            <p:cNvGrpSpPr>
              <a:grpSpLocks/>
            </p:cNvGrpSpPr>
            <p:nvPr/>
          </p:nvGrpSpPr>
          <p:grpSpPr bwMode="auto">
            <a:xfrm>
              <a:off x="5715000" y="5132388"/>
              <a:ext cx="330200" cy="366712"/>
              <a:chOff x="3552" y="3220"/>
              <a:chExt cx="208" cy="231"/>
            </a:xfrm>
          </p:grpSpPr>
          <p:sp>
            <p:nvSpPr>
              <p:cNvPr id="70746" name="Rectangle 102"/>
              <p:cNvSpPr>
                <a:spLocks noChangeArrowheads="1"/>
              </p:cNvSpPr>
              <p:nvPr/>
            </p:nvSpPr>
            <p:spPr bwMode="auto">
              <a:xfrm>
                <a:off x="3552" y="3232"/>
                <a:ext cx="208" cy="20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prstClr val="black"/>
                  </a:solidFill>
                  <a:latin typeface="Calibri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70747" name="Text Box 103"/>
              <p:cNvSpPr txBox="1">
                <a:spLocks noChangeArrowheads="1"/>
              </p:cNvSpPr>
              <p:nvPr/>
            </p:nvSpPr>
            <p:spPr bwMode="auto">
              <a:xfrm>
                <a:off x="3566" y="3220"/>
                <a:ext cx="188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>
                    <a:solidFill>
                      <a:prstClr val="black"/>
                    </a:solidFill>
                    <a:latin typeface="Times New Roman" charset="0"/>
                    <a:ea typeface="Arial" charset="0"/>
                    <a:cs typeface="Arial" charset="0"/>
                  </a:rPr>
                  <a:t>4</a:t>
                </a:r>
              </a:p>
            </p:txBody>
          </p:sp>
        </p:grpSp>
      </p:grpSp>
      <p:grpSp>
        <p:nvGrpSpPr>
          <p:cNvPr id="21" name="Group 140"/>
          <p:cNvGrpSpPr/>
          <p:nvPr/>
        </p:nvGrpSpPr>
        <p:grpSpPr>
          <a:xfrm>
            <a:off x="6315075" y="4713288"/>
            <a:ext cx="412750" cy="785812"/>
            <a:chOff x="6315075" y="4713288"/>
            <a:chExt cx="412750" cy="785812"/>
          </a:xfrm>
        </p:grpSpPr>
        <p:cxnSp>
          <p:nvCxnSpPr>
            <p:cNvPr id="293958" name="AutoShape 70"/>
            <p:cNvCxnSpPr>
              <a:cxnSpLocks noChangeShapeType="1"/>
              <a:stCxn id="293944" idx="3"/>
              <a:endCxn id="70744" idx="0"/>
            </p:cNvCxnSpPr>
            <p:nvPr/>
          </p:nvCxnSpPr>
          <p:spPr bwMode="auto">
            <a:xfrm flipH="1">
              <a:off x="6515100" y="4713288"/>
              <a:ext cx="146050" cy="43815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22" name="Group 104"/>
            <p:cNvGrpSpPr>
              <a:grpSpLocks/>
            </p:cNvGrpSpPr>
            <p:nvPr/>
          </p:nvGrpSpPr>
          <p:grpSpPr bwMode="auto">
            <a:xfrm>
              <a:off x="6315075" y="5132388"/>
              <a:ext cx="412750" cy="366712"/>
              <a:chOff x="3930" y="3220"/>
              <a:chExt cx="260" cy="231"/>
            </a:xfrm>
          </p:grpSpPr>
          <p:sp>
            <p:nvSpPr>
              <p:cNvPr id="70744" name="Rectangle 105"/>
              <p:cNvSpPr>
                <a:spLocks noChangeArrowheads="1"/>
              </p:cNvSpPr>
              <p:nvPr/>
            </p:nvSpPr>
            <p:spPr bwMode="auto">
              <a:xfrm>
                <a:off x="3952" y="3232"/>
                <a:ext cx="208" cy="20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prstClr val="black"/>
                  </a:solidFill>
                  <a:latin typeface="Calibri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70745" name="Text Box 106"/>
              <p:cNvSpPr txBox="1">
                <a:spLocks noChangeArrowheads="1"/>
              </p:cNvSpPr>
              <p:nvPr/>
            </p:nvSpPr>
            <p:spPr bwMode="auto">
              <a:xfrm>
                <a:off x="3930" y="3220"/>
                <a:ext cx="260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dirty="0">
                    <a:solidFill>
                      <a:prstClr val="black"/>
                    </a:solidFill>
                    <a:latin typeface="Times New Roman" charset="0"/>
                    <a:ea typeface="Arial" charset="0"/>
                    <a:cs typeface="Arial" charset="0"/>
                  </a:rPr>
                  <a:t>11</a:t>
                </a:r>
              </a:p>
            </p:txBody>
          </p:sp>
        </p:grpSp>
      </p:grpSp>
      <p:grpSp>
        <p:nvGrpSpPr>
          <p:cNvPr id="23" name="Group 144"/>
          <p:cNvGrpSpPr/>
          <p:nvPr/>
        </p:nvGrpSpPr>
        <p:grpSpPr>
          <a:xfrm>
            <a:off x="6705600" y="4713288"/>
            <a:ext cx="968375" cy="1509712"/>
            <a:chOff x="6705600" y="4713288"/>
            <a:chExt cx="968375" cy="1509712"/>
          </a:xfrm>
        </p:grpSpPr>
        <p:sp>
          <p:nvSpPr>
            <p:cNvPr id="293949" name="Oval 61"/>
            <p:cNvSpPr>
              <a:spLocks noChangeArrowheads="1"/>
            </p:cNvSpPr>
            <p:nvPr/>
          </p:nvSpPr>
          <p:spPr bwMode="auto">
            <a:xfrm>
              <a:off x="6940550" y="5151438"/>
              <a:ext cx="520700" cy="304800"/>
            </a:xfrm>
            <a:prstGeom prst="ellipse">
              <a:avLst/>
            </a:prstGeom>
            <a:solidFill>
              <a:srgbClr val="FF99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cxnSp>
          <p:nvCxnSpPr>
            <p:cNvPr id="293959" name="AutoShape 71"/>
            <p:cNvCxnSpPr>
              <a:cxnSpLocks noChangeShapeType="1"/>
              <a:stCxn id="293944" idx="5"/>
              <a:endCxn id="293949" idx="0"/>
            </p:cNvCxnSpPr>
            <p:nvPr/>
          </p:nvCxnSpPr>
          <p:spPr bwMode="auto">
            <a:xfrm>
              <a:off x="7029450" y="4713288"/>
              <a:ext cx="171450" cy="43815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93968" name="AutoShape 80"/>
            <p:cNvCxnSpPr>
              <a:cxnSpLocks noChangeShapeType="1"/>
              <a:stCxn id="293949" idx="5"/>
              <a:endCxn id="70740" idx="0"/>
            </p:cNvCxnSpPr>
            <p:nvPr/>
          </p:nvCxnSpPr>
          <p:spPr bwMode="auto">
            <a:xfrm>
              <a:off x="7385050" y="5411788"/>
              <a:ext cx="95250" cy="45085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93971" name="AutoShape 83"/>
            <p:cNvCxnSpPr>
              <a:cxnSpLocks noChangeShapeType="1"/>
              <a:stCxn id="293949" idx="3"/>
              <a:endCxn id="70742" idx="0"/>
            </p:cNvCxnSpPr>
            <p:nvPr/>
          </p:nvCxnSpPr>
          <p:spPr bwMode="auto">
            <a:xfrm flipH="1">
              <a:off x="6870700" y="5411788"/>
              <a:ext cx="146050" cy="45085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293979" name="Text Box 91"/>
            <p:cNvSpPr txBox="1">
              <a:spLocks noChangeArrowheads="1"/>
            </p:cNvSpPr>
            <p:nvPr/>
          </p:nvSpPr>
          <p:spPr bwMode="auto">
            <a:xfrm>
              <a:off x="7000875" y="5100638"/>
              <a:ext cx="40005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i="1" dirty="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l</a:t>
              </a:r>
              <a:r>
                <a:rPr lang="en-US" baseline="-25000" dirty="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10</a:t>
              </a:r>
              <a:endParaRPr lang="en-US" dirty="0">
                <a:solidFill>
                  <a:prstClr val="black"/>
                </a:solidFill>
                <a:latin typeface="Times New Roman" charset="0"/>
                <a:ea typeface="Arial" charset="0"/>
                <a:cs typeface="Arial" charset="0"/>
              </a:endParaRPr>
            </a:p>
          </p:txBody>
        </p:sp>
        <p:grpSp>
          <p:nvGrpSpPr>
            <p:cNvPr id="24" name="Group 107"/>
            <p:cNvGrpSpPr>
              <a:grpSpLocks/>
            </p:cNvGrpSpPr>
            <p:nvPr/>
          </p:nvGrpSpPr>
          <p:grpSpPr bwMode="auto">
            <a:xfrm>
              <a:off x="6705600" y="5856288"/>
              <a:ext cx="330200" cy="366712"/>
              <a:chOff x="4176" y="3676"/>
              <a:chExt cx="208" cy="231"/>
            </a:xfrm>
          </p:grpSpPr>
          <p:sp>
            <p:nvSpPr>
              <p:cNvPr id="70742" name="Rectangle 108"/>
              <p:cNvSpPr>
                <a:spLocks noChangeArrowheads="1"/>
              </p:cNvSpPr>
              <p:nvPr/>
            </p:nvSpPr>
            <p:spPr bwMode="auto">
              <a:xfrm>
                <a:off x="4176" y="3680"/>
                <a:ext cx="208" cy="20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prstClr val="black"/>
                  </a:solidFill>
                  <a:latin typeface="Calibri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70743" name="Text Box 109"/>
              <p:cNvSpPr txBox="1">
                <a:spLocks noChangeArrowheads="1"/>
              </p:cNvSpPr>
              <p:nvPr/>
            </p:nvSpPr>
            <p:spPr bwMode="auto">
              <a:xfrm>
                <a:off x="4186" y="3676"/>
                <a:ext cx="188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>
                    <a:solidFill>
                      <a:prstClr val="black"/>
                    </a:solidFill>
                    <a:latin typeface="Times New Roman" charset="0"/>
                    <a:ea typeface="Arial" charset="0"/>
                    <a:cs typeface="Arial" charset="0"/>
                  </a:rPr>
                  <a:t>9</a:t>
                </a:r>
              </a:p>
            </p:txBody>
          </p:sp>
        </p:grpSp>
        <p:grpSp>
          <p:nvGrpSpPr>
            <p:cNvPr id="25" name="Group 110"/>
            <p:cNvGrpSpPr>
              <a:grpSpLocks/>
            </p:cNvGrpSpPr>
            <p:nvPr/>
          </p:nvGrpSpPr>
          <p:grpSpPr bwMode="auto">
            <a:xfrm>
              <a:off x="7261225" y="5856288"/>
              <a:ext cx="412750" cy="366712"/>
              <a:chOff x="4518" y="3676"/>
              <a:chExt cx="260" cy="231"/>
            </a:xfrm>
          </p:grpSpPr>
          <p:sp>
            <p:nvSpPr>
              <p:cNvPr id="70740" name="Rectangle 111"/>
              <p:cNvSpPr>
                <a:spLocks noChangeArrowheads="1"/>
              </p:cNvSpPr>
              <p:nvPr/>
            </p:nvSpPr>
            <p:spPr bwMode="auto">
              <a:xfrm>
                <a:off x="4552" y="3680"/>
                <a:ext cx="208" cy="20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prstClr val="black"/>
                  </a:solidFill>
                  <a:latin typeface="Calibri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70741" name="Text Box 112"/>
              <p:cNvSpPr txBox="1">
                <a:spLocks noChangeArrowheads="1"/>
              </p:cNvSpPr>
              <p:nvPr/>
            </p:nvSpPr>
            <p:spPr bwMode="auto">
              <a:xfrm>
                <a:off x="4518" y="3676"/>
                <a:ext cx="260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dirty="0">
                    <a:solidFill>
                      <a:prstClr val="black"/>
                    </a:solidFill>
                    <a:latin typeface="Times New Roman" charset="0"/>
                    <a:ea typeface="Arial" charset="0"/>
                    <a:cs typeface="Arial" charset="0"/>
                  </a:rPr>
                  <a:t>10</a:t>
                </a:r>
              </a:p>
            </p:txBody>
          </p:sp>
        </p:grpSp>
      </p:grpSp>
      <p:grpSp>
        <p:nvGrpSpPr>
          <p:cNvPr id="26" name="Group 142"/>
          <p:cNvGrpSpPr/>
          <p:nvPr/>
        </p:nvGrpSpPr>
        <p:grpSpPr>
          <a:xfrm>
            <a:off x="7708900" y="4700588"/>
            <a:ext cx="330200" cy="798512"/>
            <a:chOff x="7708900" y="4700588"/>
            <a:chExt cx="330200" cy="798512"/>
          </a:xfrm>
        </p:grpSpPr>
        <p:cxnSp>
          <p:nvCxnSpPr>
            <p:cNvPr id="293960" name="AutoShape 72"/>
            <p:cNvCxnSpPr>
              <a:cxnSpLocks noChangeShapeType="1"/>
              <a:stCxn id="293943" idx="3"/>
              <a:endCxn id="70738" idx="0"/>
            </p:cNvCxnSpPr>
            <p:nvPr/>
          </p:nvCxnSpPr>
          <p:spPr bwMode="auto">
            <a:xfrm flipH="1">
              <a:off x="7874000" y="4700588"/>
              <a:ext cx="133350" cy="45085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27" name="Group 113"/>
            <p:cNvGrpSpPr>
              <a:grpSpLocks/>
            </p:cNvGrpSpPr>
            <p:nvPr/>
          </p:nvGrpSpPr>
          <p:grpSpPr bwMode="auto">
            <a:xfrm>
              <a:off x="7708900" y="5132388"/>
              <a:ext cx="330200" cy="366712"/>
              <a:chOff x="4808" y="3220"/>
              <a:chExt cx="208" cy="231"/>
            </a:xfrm>
          </p:grpSpPr>
          <p:sp>
            <p:nvSpPr>
              <p:cNvPr id="70738" name="Rectangle 114"/>
              <p:cNvSpPr>
                <a:spLocks noChangeArrowheads="1"/>
              </p:cNvSpPr>
              <p:nvPr/>
            </p:nvSpPr>
            <p:spPr bwMode="auto">
              <a:xfrm>
                <a:off x="4808" y="3232"/>
                <a:ext cx="208" cy="20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prstClr val="black"/>
                  </a:solidFill>
                  <a:latin typeface="Calibri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70739" name="Text Box 115"/>
              <p:cNvSpPr txBox="1">
                <a:spLocks noChangeArrowheads="1"/>
              </p:cNvSpPr>
              <p:nvPr/>
            </p:nvSpPr>
            <p:spPr bwMode="auto">
              <a:xfrm>
                <a:off x="4822" y="3220"/>
                <a:ext cx="188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dirty="0">
                    <a:solidFill>
                      <a:prstClr val="black"/>
                    </a:solidFill>
                    <a:latin typeface="Times New Roman" charset="0"/>
                    <a:ea typeface="Arial" charset="0"/>
                    <a:cs typeface="Arial" charset="0"/>
                  </a:rPr>
                  <a:t>8</a:t>
                </a:r>
              </a:p>
            </p:txBody>
          </p:sp>
        </p:grpSp>
      </p:grpSp>
      <p:grpSp>
        <p:nvGrpSpPr>
          <p:cNvPr id="28" name="Group 145"/>
          <p:cNvGrpSpPr/>
          <p:nvPr/>
        </p:nvGrpSpPr>
        <p:grpSpPr>
          <a:xfrm>
            <a:off x="8153400" y="5100638"/>
            <a:ext cx="901700" cy="1122362"/>
            <a:chOff x="8153400" y="5100638"/>
            <a:chExt cx="901700" cy="1122362"/>
          </a:xfrm>
        </p:grpSpPr>
        <p:sp>
          <p:nvSpPr>
            <p:cNvPr id="293950" name="Oval 62"/>
            <p:cNvSpPr>
              <a:spLocks noChangeArrowheads="1"/>
            </p:cNvSpPr>
            <p:nvPr/>
          </p:nvSpPr>
          <p:spPr bwMode="auto">
            <a:xfrm>
              <a:off x="8337550" y="5151438"/>
              <a:ext cx="520700" cy="304800"/>
            </a:xfrm>
            <a:prstGeom prst="ellipse">
              <a:avLst/>
            </a:prstGeom>
            <a:solidFill>
              <a:srgbClr val="FF99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cxnSp>
          <p:nvCxnSpPr>
            <p:cNvPr id="293969" name="AutoShape 81"/>
            <p:cNvCxnSpPr>
              <a:cxnSpLocks noChangeShapeType="1"/>
              <a:stCxn id="293950" idx="5"/>
              <a:endCxn id="70734" idx="0"/>
            </p:cNvCxnSpPr>
            <p:nvPr/>
          </p:nvCxnSpPr>
          <p:spPr bwMode="auto">
            <a:xfrm>
              <a:off x="8782050" y="5411788"/>
              <a:ext cx="107950" cy="45085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93970" name="AutoShape 82"/>
            <p:cNvCxnSpPr>
              <a:cxnSpLocks noChangeShapeType="1"/>
              <a:stCxn id="293950" idx="3"/>
              <a:endCxn id="70736" idx="0"/>
            </p:cNvCxnSpPr>
            <p:nvPr/>
          </p:nvCxnSpPr>
          <p:spPr bwMode="auto">
            <a:xfrm flipH="1">
              <a:off x="8318500" y="5411788"/>
              <a:ext cx="95250" cy="45085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293978" name="Text Box 90"/>
            <p:cNvSpPr txBox="1">
              <a:spLocks noChangeArrowheads="1"/>
            </p:cNvSpPr>
            <p:nvPr/>
          </p:nvSpPr>
          <p:spPr bwMode="auto">
            <a:xfrm>
              <a:off x="8442326" y="5100638"/>
              <a:ext cx="32385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i="1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l</a:t>
              </a:r>
              <a:r>
                <a:rPr lang="en-US" baseline="-2500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9</a:t>
              </a:r>
              <a:endParaRPr lang="en-US">
                <a:solidFill>
                  <a:prstClr val="black"/>
                </a:solidFill>
                <a:latin typeface="Times New Roman" charset="0"/>
                <a:ea typeface="Arial" charset="0"/>
                <a:cs typeface="Arial" charset="0"/>
              </a:endParaRPr>
            </a:p>
          </p:txBody>
        </p:sp>
        <p:grpSp>
          <p:nvGrpSpPr>
            <p:cNvPr id="29" name="Group 116"/>
            <p:cNvGrpSpPr>
              <a:grpSpLocks/>
            </p:cNvGrpSpPr>
            <p:nvPr/>
          </p:nvGrpSpPr>
          <p:grpSpPr bwMode="auto">
            <a:xfrm>
              <a:off x="8153400" y="5856288"/>
              <a:ext cx="330200" cy="366712"/>
              <a:chOff x="5104" y="3676"/>
              <a:chExt cx="208" cy="231"/>
            </a:xfrm>
          </p:grpSpPr>
          <p:sp>
            <p:nvSpPr>
              <p:cNvPr id="70736" name="Rectangle 117"/>
              <p:cNvSpPr>
                <a:spLocks noChangeArrowheads="1"/>
              </p:cNvSpPr>
              <p:nvPr/>
            </p:nvSpPr>
            <p:spPr bwMode="auto">
              <a:xfrm>
                <a:off x="5104" y="3680"/>
                <a:ext cx="208" cy="20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prstClr val="black"/>
                  </a:solidFill>
                  <a:latin typeface="Calibri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70737" name="Text Box 118"/>
              <p:cNvSpPr txBox="1">
                <a:spLocks noChangeArrowheads="1"/>
              </p:cNvSpPr>
              <p:nvPr/>
            </p:nvSpPr>
            <p:spPr bwMode="auto">
              <a:xfrm>
                <a:off x="5114" y="3676"/>
                <a:ext cx="188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>
                    <a:solidFill>
                      <a:prstClr val="black"/>
                    </a:solidFill>
                    <a:latin typeface="Times New Roman" charset="0"/>
                    <a:ea typeface="Arial" charset="0"/>
                    <a:cs typeface="Arial" charset="0"/>
                  </a:rPr>
                  <a:t>6</a:t>
                </a:r>
              </a:p>
            </p:txBody>
          </p:sp>
        </p:grpSp>
        <p:grpSp>
          <p:nvGrpSpPr>
            <p:cNvPr id="30" name="Group 119"/>
            <p:cNvGrpSpPr>
              <a:grpSpLocks/>
            </p:cNvGrpSpPr>
            <p:nvPr/>
          </p:nvGrpSpPr>
          <p:grpSpPr bwMode="auto">
            <a:xfrm>
              <a:off x="8724900" y="5856288"/>
              <a:ext cx="330200" cy="366712"/>
              <a:chOff x="5440" y="3676"/>
              <a:chExt cx="208" cy="231"/>
            </a:xfrm>
          </p:grpSpPr>
          <p:sp>
            <p:nvSpPr>
              <p:cNvPr id="70734" name="Rectangle 120"/>
              <p:cNvSpPr>
                <a:spLocks noChangeArrowheads="1"/>
              </p:cNvSpPr>
              <p:nvPr/>
            </p:nvSpPr>
            <p:spPr bwMode="auto">
              <a:xfrm>
                <a:off x="5440" y="3680"/>
                <a:ext cx="208" cy="20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prstClr val="black"/>
                  </a:solidFill>
                  <a:latin typeface="Calibri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70735" name="Text Box 121"/>
              <p:cNvSpPr txBox="1">
                <a:spLocks noChangeArrowheads="1"/>
              </p:cNvSpPr>
              <p:nvPr/>
            </p:nvSpPr>
            <p:spPr bwMode="auto">
              <a:xfrm>
                <a:off x="5450" y="3676"/>
                <a:ext cx="188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dirty="0">
                    <a:solidFill>
                      <a:prstClr val="black"/>
                    </a:solidFill>
                    <a:latin typeface="Times New Roman" charset="0"/>
                    <a:ea typeface="Arial" charset="0"/>
                    <a:cs typeface="Arial" charset="0"/>
                  </a:rPr>
                  <a:t>7</a:t>
                </a:r>
              </a:p>
            </p:txBody>
          </p:sp>
        </p:grpSp>
      </p:grpSp>
      <p:sp>
        <p:nvSpPr>
          <p:cNvPr id="294010" name="Line 122"/>
          <p:cNvSpPr>
            <a:spLocks noChangeShapeType="1"/>
          </p:cNvSpPr>
          <p:nvPr/>
        </p:nvSpPr>
        <p:spPr bwMode="auto">
          <a:xfrm>
            <a:off x="1790700" y="2981614"/>
            <a:ext cx="1730543" cy="0"/>
          </a:xfrm>
          <a:prstGeom prst="line">
            <a:avLst/>
          </a:prstGeom>
          <a:noFill/>
          <a:ln w="9525">
            <a:solidFill>
              <a:srgbClr val="FF3300"/>
            </a:solidFill>
            <a:prstDash val="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42" name="Line 4"/>
          <p:cNvSpPr>
            <a:spLocks noChangeShapeType="1"/>
          </p:cNvSpPr>
          <p:nvPr/>
        </p:nvSpPr>
        <p:spPr bwMode="auto">
          <a:xfrm>
            <a:off x="1831974" y="2306638"/>
            <a:ext cx="1685926" cy="0"/>
          </a:xfrm>
          <a:prstGeom prst="line">
            <a:avLst/>
          </a:prstGeom>
          <a:noFill/>
          <a:ln w="9525">
            <a:solidFill>
              <a:srgbClr val="FF3300"/>
            </a:solidFill>
            <a:prstDash val="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31" name="Group 149"/>
          <p:cNvGrpSpPr/>
          <p:nvPr/>
        </p:nvGrpSpPr>
        <p:grpSpPr>
          <a:xfrm>
            <a:off x="1993900" y="2601913"/>
            <a:ext cx="316081" cy="400110"/>
            <a:chOff x="1866900" y="2589213"/>
            <a:chExt cx="316081" cy="400110"/>
          </a:xfrm>
        </p:grpSpPr>
        <p:sp>
          <p:nvSpPr>
            <p:cNvPr id="143" name="Oval 123"/>
            <p:cNvSpPr>
              <a:spLocks noChangeArrowheads="1"/>
            </p:cNvSpPr>
            <p:nvPr/>
          </p:nvSpPr>
          <p:spPr bwMode="auto">
            <a:xfrm>
              <a:off x="1866900" y="2730501"/>
              <a:ext cx="55563" cy="55563"/>
            </a:xfrm>
            <a:prstGeom prst="ellipse">
              <a:avLst/>
            </a:prstGeom>
            <a:solidFill>
              <a:srgbClr val="0000FF"/>
            </a:solidFill>
            <a:ln w="9525">
              <a:solidFill>
                <a:srgbClr val="4F81BD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FF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sp>
          <p:nvSpPr>
            <p:cNvPr id="144" name="Text Box 124"/>
            <p:cNvSpPr txBox="1">
              <a:spLocks noChangeArrowheads="1"/>
            </p:cNvSpPr>
            <p:nvPr/>
          </p:nvSpPr>
          <p:spPr bwMode="auto">
            <a:xfrm>
              <a:off x="1870075" y="2589213"/>
              <a:ext cx="312906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 dirty="0" err="1">
                  <a:solidFill>
                    <a:srgbClr val="0000FF"/>
                  </a:solidFill>
                  <a:latin typeface="Times New Roman" charset="0"/>
                  <a:ea typeface="Arial" charset="0"/>
                  <a:cs typeface="Arial" charset="0"/>
                </a:rPr>
                <a:t>q</a:t>
              </a:r>
              <a:endParaRPr lang="en-US" sz="2000" dirty="0">
                <a:solidFill>
                  <a:srgbClr val="0000FF"/>
                </a:solidFill>
                <a:latin typeface="Times New Roman" charset="0"/>
                <a:ea typeface="Arial" charset="0"/>
                <a:cs typeface="Arial" charset="0"/>
              </a:endParaRPr>
            </a:p>
          </p:txBody>
        </p:sp>
      </p:grpSp>
      <p:sp>
        <p:nvSpPr>
          <p:cNvPr id="146" name="AutoShape 125"/>
          <p:cNvSpPr>
            <a:spLocks noChangeArrowheads="1"/>
          </p:cNvSpPr>
          <p:nvPr/>
        </p:nvSpPr>
        <p:spPr bwMode="auto">
          <a:xfrm>
            <a:off x="6083300" y="2844800"/>
            <a:ext cx="155575" cy="265113"/>
          </a:xfrm>
          <a:prstGeom prst="downArrow">
            <a:avLst>
              <a:gd name="adj1" fmla="val 50000"/>
              <a:gd name="adj2" fmla="val 42602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latin typeface="Calibri" charset="0"/>
              <a:ea typeface="Arial" charset="0"/>
              <a:cs typeface="Arial" charset="0"/>
            </a:endParaRPr>
          </a:p>
        </p:txBody>
      </p:sp>
      <p:sp>
        <p:nvSpPr>
          <p:cNvPr id="147" name="AutoShape 125"/>
          <p:cNvSpPr>
            <a:spLocks noChangeArrowheads="1"/>
          </p:cNvSpPr>
          <p:nvPr/>
        </p:nvSpPr>
        <p:spPr bwMode="auto">
          <a:xfrm>
            <a:off x="7378700" y="3403600"/>
            <a:ext cx="155575" cy="265113"/>
          </a:xfrm>
          <a:prstGeom prst="downArrow">
            <a:avLst>
              <a:gd name="adj1" fmla="val 50000"/>
              <a:gd name="adj2" fmla="val 42602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latin typeface="Calibri" charset="0"/>
              <a:ea typeface="Arial" charset="0"/>
              <a:cs typeface="Arial" charset="0"/>
            </a:endParaRPr>
          </a:p>
        </p:txBody>
      </p:sp>
      <p:sp>
        <p:nvSpPr>
          <p:cNvPr id="148" name="AutoShape 125"/>
          <p:cNvSpPr>
            <a:spLocks noChangeArrowheads="1"/>
          </p:cNvSpPr>
          <p:nvPr/>
        </p:nvSpPr>
        <p:spPr bwMode="auto">
          <a:xfrm>
            <a:off x="8128000" y="4000500"/>
            <a:ext cx="155575" cy="265113"/>
          </a:xfrm>
          <a:prstGeom prst="downArrow">
            <a:avLst>
              <a:gd name="adj1" fmla="val 50000"/>
              <a:gd name="adj2" fmla="val 42602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latin typeface="Calibri" charset="0"/>
              <a:ea typeface="Arial" charset="0"/>
              <a:cs typeface="Arial" charset="0"/>
            </a:endParaRPr>
          </a:p>
        </p:txBody>
      </p:sp>
      <p:sp>
        <p:nvSpPr>
          <p:cNvPr id="149" name="AutoShape 125"/>
          <p:cNvSpPr>
            <a:spLocks noChangeArrowheads="1"/>
          </p:cNvSpPr>
          <p:nvPr/>
        </p:nvSpPr>
        <p:spPr bwMode="auto">
          <a:xfrm>
            <a:off x="7708900" y="4737100"/>
            <a:ext cx="155575" cy="265113"/>
          </a:xfrm>
          <a:prstGeom prst="downArrow">
            <a:avLst>
              <a:gd name="adj1" fmla="val 50000"/>
              <a:gd name="adj2" fmla="val 42602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latin typeface="Calibri" charset="0"/>
              <a:ea typeface="Arial" charset="0"/>
              <a:cs typeface="Arial" charset="0"/>
            </a:endParaRPr>
          </a:p>
        </p:txBody>
      </p:sp>
      <p:sp>
        <p:nvSpPr>
          <p:cNvPr id="293888" name="Slide Number Placeholder 29388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C5BBBB9-F183-8A4D-B8BB-5CFD49612D99}" type="slidenum">
              <a:rPr lang="en-US" smtClean="0"/>
              <a:pPr>
                <a:defRPr/>
              </a:pPr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888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6" grpId="0" animBg="1"/>
      <p:bldP spid="147" grpId="0" animBg="1"/>
      <p:bldP spid="148" grpId="0" animBg="1"/>
      <p:bldP spid="149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31" name="Text Box 123"/>
          <p:cNvSpPr txBox="1">
            <a:spLocks noChangeArrowheads="1"/>
          </p:cNvSpPr>
          <p:nvPr/>
        </p:nvSpPr>
        <p:spPr bwMode="auto">
          <a:xfrm>
            <a:off x="5905500" y="6400800"/>
            <a:ext cx="3112476" cy="307777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 smtClean="0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rPr>
              <a:t>Adapted from slide by </a:t>
            </a:r>
            <a:r>
              <a:rPr lang="en-US" sz="1400" dirty="0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rPr>
              <a:t>Anna </a:t>
            </a:r>
            <a:r>
              <a:rPr lang="en-US" sz="1400" dirty="0" err="1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rPr>
              <a:t>Atramentov</a:t>
            </a:r>
            <a:endParaRPr lang="en-US" sz="1400" dirty="0">
              <a:solidFill>
                <a:prstClr val="black"/>
              </a:solidFill>
              <a:latin typeface="Calibri" charset="0"/>
              <a:ea typeface="Arial" charset="0"/>
              <a:cs typeface="Arial" charset="0"/>
            </a:endParaRPr>
          </a:p>
        </p:txBody>
      </p:sp>
      <p:sp>
        <p:nvSpPr>
          <p:cNvPr id="126" name="Title 125"/>
          <p:cNvSpPr>
            <a:spLocks noGrp="1"/>
          </p:cNvSpPr>
          <p:nvPr>
            <p:ph type="title"/>
          </p:nvPr>
        </p:nvSpPr>
        <p:spPr>
          <a:xfrm>
            <a:off x="342900" y="185738"/>
            <a:ext cx="8229600" cy="1143000"/>
          </a:xfrm>
        </p:spPr>
        <p:txBody>
          <a:bodyPr/>
          <a:lstStyle/>
          <a:p>
            <a:r>
              <a:rPr lang="en-US" dirty="0" smtClean="0"/>
              <a:t>K-</a:t>
            </a:r>
            <a:r>
              <a:rPr lang="en-US" dirty="0" err="1" smtClean="0"/>
              <a:t>d</a:t>
            </a:r>
            <a:r>
              <a:rPr lang="en-US" dirty="0" smtClean="0"/>
              <a:t> tree query (in 2-d)</a:t>
            </a:r>
            <a:endParaRPr lang="en-US" dirty="0"/>
          </a:p>
        </p:txBody>
      </p:sp>
      <p:sp>
        <p:nvSpPr>
          <p:cNvPr id="293891" name="Line 3"/>
          <p:cNvSpPr>
            <a:spLocks noChangeShapeType="1"/>
          </p:cNvSpPr>
          <p:nvPr/>
        </p:nvSpPr>
        <p:spPr bwMode="auto">
          <a:xfrm>
            <a:off x="422275" y="2979500"/>
            <a:ext cx="1355725" cy="0"/>
          </a:xfrm>
          <a:prstGeom prst="line">
            <a:avLst/>
          </a:prstGeom>
          <a:noFill/>
          <a:ln w="9525">
            <a:solidFill>
              <a:srgbClr val="FF3300"/>
            </a:solidFill>
            <a:prstDash val="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93892" name="Line 4"/>
          <p:cNvSpPr>
            <a:spLocks noChangeShapeType="1"/>
          </p:cNvSpPr>
          <p:nvPr/>
        </p:nvSpPr>
        <p:spPr bwMode="auto">
          <a:xfrm>
            <a:off x="422274" y="2293938"/>
            <a:ext cx="1355726" cy="4762"/>
          </a:xfrm>
          <a:prstGeom prst="line">
            <a:avLst/>
          </a:prstGeom>
          <a:noFill/>
          <a:ln w="9525">
            <a:solidFill>
              <a:srgbClr val="FF3300"/>
            </a:solidFill>
            <a:prstDash val="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93893" name="Line 5"/>
          <p:cNvSpPr>
            <a:spLocks noChangeShapeType="1"/>
          </p:cNvSpPr>
          <p:nvPr/>
        </p:nvSpPr>
        <p:spPr bwMode="auto">
          <a:xfrm>
            <a:off x="2517775" y="1549800"/>
            <a:ext cx="8028" cy="748900"/>
          </a:xfrm>
          <a:prstGeom prst="line">
            <a:avLst/>
          </a:prstGeom>
          <a:noFill/>
          <a:ln w="9525">
            <a:solidFill>
              <a:srgbClr val="FF3300"/>
            </a:solidFill>
            <a:prstDash val="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93894" name="Line 6"/>
          <p:cNvSpPr>
            <a:spLocks noChangeShapeType="1"/>
          </p:cNvSpPr>
          <p:nvPr/>
        </p:nvSpPr>
        <p:spPr bwMode="auto">
          <a:xfrm>
            <a:off x="1108075" y="2972274"/>
            <a:ext cx="0" cy="1485426"/>
          </a:xfrm>
          <a:prstGeom prst="line">
            <a:avLst/>
          </a:prstGeom>
          <a:noFill/>
          <a:ln w="9525">
            <a:solidFill>
              <a:srgbClr val="FF3300"/>
            </a:solidFill>
            <a:prstDash val="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93895" name="Line 7"/>
          <p:cNvSpPr>
            <a:spLocks noChangeShapeType="1"/>
          </p:cNvSpPr>
          <p:nvPr/>
        </p:nvSpPr>
        <p:spPr bwMode="auto">
          <a:xfrm>
            <a:off x="1790700" y="3779838"/>
            <a:ext cx="1714500" cy="0"/>
          </a:xfrm>
          <a:prstGeom prst="line">
            <a:avLst/>
          </a:prstGeom>
          <a:noFill/>
          <a:ln w="9525">
            <a:solidFill>
              <a:srgbClr val="FF3300"/>
            </a:solidFill>
            <a:prstDash val="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93896" name="Line 8"/>
          <p:cNvSpPr>
            <a:spLocks noChangeShapeType="1"/>
          </p:cNvSpPr>
          <p:nvPr/>
        </p:nvSpPr>
        <p:spPr bwMode="auto">
          <a:xfrm>
            <a:off x="2543175" y="2984900"/>
            <a:ext cx="0" cy="799700"/>
          </a:xfrm>
          <a:prstGeom prst="line">
            <a:avLst/>
          </a:prstGeom>
          <a:noFill/>
          <a:ln w="9525">
            <a:solidFill>
              <a:srgbClr val="FF3300"/>
            </a:solidFill>
            <a:prstDash val="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93897" name="Line 9"/>
          <p:cNvSpPr>
            <a:spLocks noChangeShapeType="1"/>
          </p:cNvSpPr>
          <p:nvPr/>
        </p:nvSpPr>
        <p:spPr bwMode="auto">
          <a:xfrm>
            <a:off x="422274" y="3779838"/>
            <a:ext cx="695326" cy="17462"/>
          </a:xfrm>
          <a:prstGeom prst="line">
            <a:avLst/>
          </a:prstGeom>
          <a:noFill/>
          <a:ln w="9525">
            <a:solidFill>
              <a:srgbClr val="FF3300"/>
            </a:solidFill>
            <a:prstDash val="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2" name="Group 10"/>
          <p:cNvGrpSpPr>
            <a:grpSpLocks/>
          </p:cNvGrpSpPr>
          <p:nvPr/>
        </p:nvGrpSpPr>
        <p:grpSpPr bwMode="auto">
          <a:xfrm>
            <a:off x="422274" y="1549400"/>
            <a:ext cx="3095626" cy="2901308"/>
            <a:chOff x="408" y="1184"/>
            <a:chExt cx="1368" cy="1372"/>
          </a:xfrm>
        </p:grpSpPr>
        <p:sp>
          <p:nvSpPr>
            <p:cNvPr id="70758" name="Rectangle 11"/>
            <p:cNvSpPr>
              <a:spLocks noChangeArrowheads="1"/>
            </p:cNvSpPr>
            <p:nvPr/>
          </p:nvSpPr>
          <p:spPr bwMode="auto">
            <a:xfrm>
              <a:off x="408" y="1184"/>
              <a:ext cx="1368" cy="136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sp>
          <p:nvSpPr>
            <p:cNvPr id="70759" name="Oval 12"/>
            <p:cNvSpPr>
              <a:spLocks noChangeArrowheads="1"/>
            </p:cNvSpPr>
            <p:nvPr/>
          </p:nvSpPr>
          <p:spPr bwMode="auto">
            <a:xfrm>
              <a:off x="648" y="1280"/>
              <a:ext cx="35" cy="3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sp>
          <p:nvSpPr>
            <p:cNvPr id="70760" name="Oval 13"/>
            <p:cNvSpPr>
              <a:spLocks noChangeArrowheads="1"/>
            </p:cNvSpPr>
            <p:nvPr/>
          </p:nvSpPr>
          <p:spPr bwMode="auto">
            <a:xfrm>
              <a:off x="872" y="1808"/>
              <a:ext cx="35" cy="3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sp>
          <p:nvSpPr>
            <p:cNvPr id="70761" name="Oval 14"/>
            <p:cNvSpPr>
              <a:spLocks noChangeArrowheads="1"/>
            </p:cNvSpPr>
            <p:nvPr/>
          </p:nvSpPr>
          <p:spPr bwMode="auto">
            <a:xfrm>
              <a:off x="592" y="2088"/>
              <a:ext cx="35" cy="3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sp>
          <p:nvSpPr>
            <p:cNvPr id="70762" name="Oval 15"/>
            <p:cNvSpPr>
              <a:spLocks noChangeArrowheads="1"/>
            </p:cNvSpPr>
            <p:nvPr/>
          </p:nvSpPr>
          <p:spPr bwMode="auto">
            <a:xfrm>
              <a:off x="432" y="2352"/>
              <a:ext cx="35" cy="3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sp>
          <p:nvSpPr>
            <p:cNvPr id="70763" name="Oval 16"/>
            <p:cNvSpPr>
              <a:spLocks noChangeArrowheads="1"/>
            </p:cNvSpPr>
            <p:nvPr/>
          </p:nvSpPr>
          <p:spPr bwMode="auto">
            <a:xfrm>
              <a:off x="872" y="2352"/>
              <a:ext cx="35" cy="3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sp>
          <p:nvSpPr>
            <p:cNvPr id="70764" name="Oval 17"/>
            <p:cNvSpPr>
              <a:spLocks noChangeArrowheads="1"/>
            </p:cNvSpPr>
            <p:nvPr/>
          </p:nvSpPr>
          <p:spPr bwMode="auto">
            <a:xfrm>
              <a:off x="1344" y="2464"/>
              <a:ext cx="35" cy="3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sp>
          <p:nvSpPr>
            <p:cNvPr id="70765" name="Oval 18"/>
            <p:cNvSpPr>
              <a:spLocks noChangeArrowheads="1"/>
            </p:cNvSpPr>
            <p:nvPr/>
          </p:nvSpPr>
          <p:spPr bwMode="auto">
            <a:xfrm>
              <a:off x="1152" y="2000"/>
              <a:ext cx="35" cy="3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sp>
          <p:nvSpPr>
            <p:cNvPr id="70766" name="Oval 19"/>
            <p:cNvSpPr>
              <a:spLocks noChangeArrowheads="1"/>
            </p:cNvSpPr>
            <p:nvPr/>
          </p:nvSpPr>
          <p:spPr bwMode="auto">
            <a:xfrm>
              <a:off x="1464" y="2024"/>
              <a:ext cx="35" cy="3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sp>
          <p:nvSpPr>
            <p:cNvPr id="70767" name="Oval 20"/>
            <p:cNvSpPr>
              <a:spLocks noChangeArrowheads="1"/>
            </p:cNvSpPr>
            <p:nvPr/>
          </p:nvSpPr>
          <p:spPr bwMode="auto">
            <a:xfrm>
              <a:off x="1456" y="1736"/>
              <a:ext cx="35" cy="3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sp>
          <p:nvSpPr>
            <p:cNvPr id="70768" name="Oval 21"/>
            <p:cNvSpPr>
              <a:spLocks noChangeArrowheads="1"/>
            </p:cNvSpPr>
            <p:nvPr/>
          </p:nvSpPr>
          <p:spPr bwMode="auto">
            <a:xfrm>
              <a:off x="1224" y="1296"/>
              <a:ext cx="35" cy="3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sp>
          <p:nvSpPr>
            <p:cNvPr id="70769" name="Oval 22"/>
            <p:cNvSpPr>
              <a:spLocks noChangeArrowheads="1"/>
            </p:cNvSpPr>
            <p:nvPr/>
          </p:nvSpPr>
          <p:spPr bwMode="auto">
            <a:xfrm>
              <a:off x="1544" y="1408"/>
              <a:ext cx="35" cy="3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sp>
          <p:nvSpPr>
            <p:cNvPr id="70770" name="Text Box 23"/>
            <p:cNvSpPr txBox="1">
              <a:spLocks noChangeArrowheads="1"/>
            </p:cNvSpPr>
            <p:nvPr/>
          </p:nvSpPr>
          <p:spPr bwMode="auto">
            <a:xfrm>
              <a:off x="672" y="1203"/>
              <a:ext cx="172" cy="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4</a:t>
              </a:r>
            </a:p>
          </p:txBody>
        </p:sp>
        <p:sp>
          <p:nvSpPr>
            <p:cNvPr id="70771" name="Text Box 24"/>
            <p:cNvSpPr txBox="1">
              <a:spLocks noChangeArrowheads="1"/>
            </p:cNvSpPr>
            <p:nvPr/>
          </p:nvSpPr>
          <p:spPr bwMode="auto">
            <a:xfrm>
              <a:off x="1563" y="1321"/>
              <a:ext cx="172" cy="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7</a:t>
              </a:r>
            </a:p>
          </p:txBody>
        </p:sp>
        <p:sp>
          <p:nvSpPr>
            <p:cNvPr id="70772" name="Text Box 25"/>
            <p:cNvSpPr txBox="1">
              <a:spLocks noChangeArrowheads="1"/>
            </p:cNvSpPr>
            <p:nvPr/>
          </p:nvSpPr>
          <p:spPr bwMode="auto">
            <a:xfrm>
              <a:off x="1098" y="1199"/>
              <a:ext cx="172" cy="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6</a:t>
              </a:r>
            </a:p>
          </p:txBody>
        </p:sp>
        <p:sp>
          <p:nvSpPr>
            <p:cNvPr id="70773" name="Text Box 26"/>
            <p:cNvSpPr txBox="1">
              <a:spLocks noChangeArrowheads="1"/>
            </p:cNvSpPr>
            <p:nvPr/>
          </p:nvSpPr>
          <p:spPr bwMode="auto">
            <a:xfrm>
              <a:off x="746" y="1711"/>
              <a:ext cx="172" cy="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5</a:t>
              </a:r>
            </a:p>
          </p:txBody>
        </p:sp>
        <p:sp>
          <p:nvSpPr>
            <p:cNvPr id="70774" name="Text Box 27"/>
            <p:cNvSpPr txBox="1">
              <a:spLocks noChangeArrowheads="1"/>
            </p:cNvSpPr>
            <p:nvPr/>
          </p:nvSpPr>
          <p:spPr bwMode="auto">
            <a:xfrm>
              <a:off x="443" y="2271"/>
              <a:ext cx="172" cy="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1</a:t>
              </a:r>
            </a:p>
          </p:txBody>
        </p:sp>
        <p:sp>
          <p:nvSpPr>
            <p:cNvPr id="70775" name="Text Box 28"/>
            <p:cNvSpPr txBox="1">
              <a:spLocks noChangeArrowheads="1"/>
            </p:cNvSpPr>
            <p:nvPr/>
          </p:nvSpPr>
          <p:spPr bwMode="auto">
            <a:xfrm>
              <a:off x="470" y="1987"/>
              <a:ext cx="172" cy="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3</a:t>
              </a:r>
            </a:p>
          </p:txBody>
        </p:sp>
        <p:sp>
          <p:nvSpPr>
            <p:cNvPr id="70776" name="Text Box 29"/>
            <p:cNvSpPr txBox="1">
              <a:spLocks noChangeArrowheads="1"/>
            </p:cNvSpPr>
            <p:nvPr/>
          </p:nvSpPr>
          <p:spPr bwMode="auto">
            <a:xfrm>
              <a:off x="892" y="2269"/>
              <a:ext cx="172" cy="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2</a:t>
              </a:r>
            </a:p>
          </p:txBody>
        </p:sp>
        <p:sp>
          <p:nvSpPr>
            <p:cNvPr id="70777" name="Text Box 30"/>
            <p:cNvSpPr txBox="1">
              <a:spLocks noChangeArrowheads="1"/>
            </p:cNvSpPr>
            <p:nvPr/>
          </p:nvSpPr>
          <p:spPr bwMode="auto">
            <a:xfrm>
              <a:off x="1176" y="1913"/>
              <a:ext cx="172" cy="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9</a:t>
              </a:r>
            </a:p>
          </p:txBody>
        </p:sp>
        <p:sp>
          <p:nvSpPr>
            <p:cNvPr id="70778" name="Text Box 31"/>
            <p:cNvSpPr txBox="1">
              <a:spLocks noChangeArrowheads="1"/>
            </p:cNvSpPr>
            <p:nvPr/>
          </p:nvSpPr>
          <p:spPr bwMode="auto">
            <a:xfrm>
              <a:off x="1326" y="1643"/>
              <a:ext cx="172" cy="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8</a:t>
              </a:r>
            </a:p>
          </p:txBody>
        </p:sp>
        <p:sp>
          <p:nvSpPr>
            <p:cNvPr id="70779" name="Text Box 32"/>
            <p:cNvSpPr txBox="1">
              <a:spLocks noChangeArrowheads="1"/>
            </p:cNvSpPr>
            <p:nvPr/>
          </p:nvSpPr>
          <p:spPr bwMode="auto">
            <a:xfrm>
              <a:off x="1468" y="1943"/>
              <a:ext cx="228" cy="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10</a:t>
              </a:r>
            </a:p>
          </p:txBody>
        </p:sp>
        <p:sp>
          <p:nvSpPr>
            <p:cNvPr id="70780" name="Text Box 33"/>
            <p:cNvSpPr txBox="1">
              <a:spLocks noChangeArrowheads="1"/>
            </p:cNvSpPr>
            <p:nvPr/>
          </p:nvSpPr>
          <p:spPr bwMode="auto">
            <a:xfrm>
              <a:off x="1362" y="2381"/>
              <a:ext cx="228" cy="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11</a:t>
              </a:r>
            </a:p>
          </p:txBody>
        </p:sp>
      </p:grpSp>
      <p:sp>
        <p:nvSpPr>
          <p:cNvPr id="293922" name="Text Box 34"/>
          <p:cNvSpPr txBox="1">
            <a:spLocks noChangeArrowheads="1"/>
          </p:cNvSpPr>
          <p:nvPr/>
        </p:nvSpPr>
        <p:spPr bwMode="auto">
          <a:xfrm>
            <a:off x="76200" y="2075538"/>
            <a:ext cx="41410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i="1" dirty="0">
                <a:solidFill>
                  <a:srgbClr val="FF3300"/>
                </a:solidFill>
                <a:latin typeface="Times New Roman" charset="0"/>
                <a:ea typeface="Arial" charset="0"/>
                <a:cs typeface="Arial" charset="0"/>
              </a:rPr>
              <a:t>l</a:t>
            </a:r>
            <a:r>
              <a:rPr lang="en-US" i="1" baseline="-25000" dirty="0">
                <a:solidFill>
                  <a:srgbClr val="FF3300"/>
                </a:solidFill>
                <a:latin typeface="Times New Roman" charset="0"/>
                <a:ea typeface="Arial" charset="0"/>
                <a:cs typeface="Arial" charset="0"/>
              </a:rPr>
              <a:t>5</a:t>
            </a:r>
            <a:endParaRPr lang="en-US" i="1" dirty="0">
              <a:solidFill>
                <a:srgbClr val="FF3300"/>
              </a:solidFill>
              <a:latin typeface="Times New Roman" charset="0"/>
              <a:ea typeface="Arial" charset="0"/>
              <a:cs typeface="Arial" charset="0"/>
            </a:endParaRPr>
          </a:p>
        </p:txBody>
      </p:sp>
      <p:sp>
        <p:nvSpPr>
          <p:cNvPr id="70667" name="Text Box 35"/>
          <p:cNvSpPr txBox="1">
            <a:spLocks noChangeArrowheads="1"/>
          </p:cNvSpPr>
          <p:nvPr/>
        </p:nvSpPr>
        <p:spPr bwMode="auto">
          <a:xfrm>
            <a:off x="495299" y="2002448"/>
            <a:ext cx="262495" cy="4884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latin typeface="Calibri" charset="0"/>
              <a:ea typeface="Arial" charset="0"/>
              <a:cs typeface="Arial" charset="0"/>
            </a:endParaRPr>
          </a:p>
        </p:txBody>
      </p:sp>
      <p:sp>
        <p:nvSpPr>
          <p:cNvPr id="70668" name="Text Box 36"/>
          <p:cNvSpPr txBox="1">
            <a:spLocks noChangeArrowheads="1"/>
          </p:cNvSpPr>
          <p:nvPr/>
        </p:nvSpPr>
        <p:spPr bwMode="auto">
          <a:xfrm>
            <a:off x="1308099" y="1888148"/>
            <a:ext cx="262495" cy="4884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latin typeface="Calibri" charset="0"/>
              <a:ea typeface="Arial" charset="0"/>
              <a:cs typeface="Arial" charset="0"/>
            </a:endParaRPr>
          </a:p>
        </p:txBody>
      </p:sp>
      <p:grpSp>
        <p:nvGrpSpPr>
          <p:cNvPr id="3" name="Group 37"/>
          <p:cNvGrpSpPr>
            <a:grpSpLocks/>
          </p:cNvGrpSpPr>
          <p:nvPr/>
        </p:nvGrpSpPr>
        <p:grpSpPr bwMode="auto">
          <a:xfrm>
            <a:off x="1656507" y="1153958"/>
            <a:ext cx="414109" cy="3288289"/>
            <a:chOff x="1114" y="997"/>
            <a:chExt cx="183" cy="1555"/>
          </a:xfrm>
        </p:grpSpPr>
        <p:sp>
          <p:nvSpPr>
            <p:cNvPr id="70756" name="Line 38"/>
            <p:cNvSpPr>
              <a:spLocks noChangeShapeType="1"/>
            </p:cNvSpPr>
            <p:nvPr/>
          </p:nvSpPr>
          <p:spPr bwMode="auto">
            <a:xfrm>
              <a:off x="1175" y="1184"/>
              <a:ext cx="1" cy="1368"/>
            </a:xfrm>
            <a:prstGeom prst="line">
              <a:avLst/>
            </a:prstGeom>
            <a:noFill/>
            <a:ln w="9525">
              <a:solidFill>
                <a:srgbClr val="FF3300"/>
              </a:solidFill>
              <a:prstDash val="dash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70757" name="Text Box 39"/>
            <p:cNvSpPr txBox="1">
              <a:spLocks noChangeArrowheads="1"/>
            </p:cNvSpPr>
            <p:nvPr/>
          </p:nvSpPr>
          <p:spPr bwMode="auto">
            <a:xfrm>
              <a:off x="1114" y="997"/>
              <a:ext cx="183" cy="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i="1" dirty="0">
                  <a:solidFill>
                    <a:srgbClr val="FF3300"/>
                  </a:solidFill>
                  <a:latin typeface="Times New Roman" charset="0"/>
                  <a:ea typeface="Arial" charset="0"/>
                  <a:cs typeface="Arial" charset="0"/>
                </a:rPr>
                <a:t>l</a:t>
              </a:r>
              <a:r>
                <a:rPr lang="en-US" i="1" baseline="-25000" dirty="0">
                  <a:solidFill>
                    <a:srgbClr val="FF3300"/>
                  </a:solidFill>
                  <a:latin typeface="Times New Roman" charset="0"/>
                  <a:ea typeface="Arial" charset="0"/>
                  <a:cs typeface="Arial" charset="0"/>
                </a:rPr>
                <a:t>1</a:t>
              </a:r>
              <a:endParaRPr lang="en-US" i="1" dirty="0">
                <a:solidFill>
                  <a:srgbClr val="FF3300"/>
                </a:solidFill>
                <a:latin typeface="Times New Roman" charset="0"/>
                <a:ea typeface="Arial" charset="0"/>
                <a:cs typeface="Arial" charset="0"/>
              </a:endParaRPr>
            </a:p>
          </p:txBody>
        </p:sp>
      </p:grpSp>
      <p:sp>
        <p:nvSpPr>
          <p:cNvPr id="293929" name="Text Box 41"/>
          <p:cNvSpPr txBox="1">
            <a:spLocks noChangeArrowheads="1"/>
          </p:cNvSpPr>
          <p:nvPr/>
        </p:nvSpPr>
        <p:spPr bwMode="auto">
          <a:xfrm>
            <a:off x="2298700" y="1135738"/>
            <a:ext cx="41410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i="1" dirty="0">
                <a:solidFill>
                  <a:srgbClr val="FF3300"/>
                </a:solidFill>
                <a:latin typeface="Times New Roman" charset="0"/>
                <a:ea typeface="Arial" charset="0"/>
                <a:cs typeface="Arial" charset="0"/>
              </a:rPr>
              <a:t>l</a:t>
            </a:r>
            <a:r>
              <a:rPr lang="en-US" i="1" baseline="-25000" dirty="0">
                <a:solidFill>
                  <a:srgbClr val="FF3300"/>
                </a:solidFill>
                <a:latin typeface="Times New Roman" charset="0"/>
                <a:ea typeface="Arial" charset="0"/>
                <a:cs typeface="Arial" charset="0"/>
              </a:rPr>
              <a:t>9</a:t>
            </a:r>
            <a:endParaRPr lang="en-US" i="1" dirty="0">
              <a:solidFill>
                <a:srgbClr val="FF3300"/>
              </a:solidFill>
              <a:latin typeface="Times New Roman" charset="0"/>
              <a:ea typeface="Arial" charset="0"/>
              <a:cs typeface="Arial" charset="0"/>
            </a:endParaRPr>
          </a:p>
        </p:txBody>
      </p:sp>
      <p:sp>
        <p:nvSpPr>
          <p:cNvPr id="293930" name="Text Box 42"/>
          <p:cNvSpPr txBox="1">
            <a:spLocks noChangeArrowheads="1"/>
          </p:cNvSpPr>
          <p:nvPr/>
        </p:nvSpPr>
        <p:spPr bwMode="auto">
          <a:xfrm>
            <a:off x="3556000" y="2088238"/>
            <a:ext cx="41410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i="1" dirty="0" smtClean="0">
                <a:solidFill>
                  <a:srgbClr val="FF3300"/>
                </a:solidFill>
                <a:latin typeface="Times New Roman" charset="0"/>
                <a:ea typeface="Arial" charset="0"/>
                <a:cs typeface="Arial" charset="0"/>
              </a:rPr>
              <a:t>l</a:t>
            </a:r>
            <a:r>
              <a:rPr lang="en-US" i="1" baseline="-25000" dirty="0">
                <a:solidFill>
                  <a:srgbClr val="FF3300"/>
                </a:solidFill>
                <a:latin typeface="Times New Roman" charset="0"/>
                <a:ea typeface="Arial" charset="0"/>
                <a:cs typeface="Arial" charset="0"/>
              </a:rPr>
              <a:t>7</a:t>
            </a:r>
            <a:endParaRPr lang="en-US" i="1" dirty="0">
              <a:solidFill>
                <a:srgbClr val="FF3300"/>
              </a:solidFill>
              <a:latin typeface="Times New Roman" charset="0"/>
              <a:ea typeface="Arial" charset="0"/>
              <a:cs typeface="Arial" charset="0"/>
            </a:endParaRPr>
          </a:p>
        </p:txBody>
      </p:sp>
      <p:sp>
        <p:nvSpPr>
          <p:cNvPr id="293931" name="Text Box 43"/>
          <p:cNvSpPr txBox="1">
            <a:spLocks noChangeArrowheads="1"/>
          </p:cNvSpPr>
          <p:nvPr/>
        </p:nvSpPr>
        <p:spPr bwMode="auto">
          <a:xfrm>
            <a:off x="3536950" y="2774038"/>
            <a:ext cx="41410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i="1" dirty="0">
                <a:solidFill>
                  <a:srgbClr val="FF3300"/>
                </a:solidFill>
                <a:latin typeface="Times New Roman" charset="0"/>
                <a:ea typeface="Arial" charset="0"/>
                <a:cs typeface="Arial" charset="0"/>
              </a:rPr>
              <a:t>l</a:t>
            </a:r>
            <a:r>
              <a:rPr lang="en-US" i="1" baseline="-25000" dirty="0">
                <a:solidFill>
                  <a:srgbClr val="FF3300"/>
                </a:solidFill>
                <a:latin typeface="Times New Roman" charset="0"/>
                <a:ea typeface="Arial" charset="0"/>
                <a:cs typeface="Arial" charset="0"/>
              </a:rPr>
              <a:t>3</a:t>
            </a:r>
            <a:endParaRPr lang="en-US" i="1" dirty="0">
              <a:solidFill>
                <a:srgbClr val="FF3300"/>
              </a:solidFill>
              <a:latin typeface="Times New Roman" charset="0"/>
              <a:ea typeface="Arial" charset="0"/>
              <a:cs typeface="Arial" charset="0"/>
            </a:endParaRPr>
          </a:p>
        </p:txBody>
      </p:sp>
      <p:sp>
        <p:nvSpPr>
          <p:cNvPr id="293932" name="Text Box 44"/>
          <p:cNvSpPr txBox="1">
            <a:spLocks noChangeArrowheads="1"/>
          </p:cNvSpPr>
          <p:nvPr/>
        </p:nvSpPr>
        <p:spPr bwMode="auto">
          <a:xfrm>
            <a:off x="2209800" y="3339188"/>
            <a:ext cx="49557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i="1" dirty="0">
                <a:solidFill>
                  <a:srgbClr val="FF3300"/>
                </a:solidFill>
                <a:latin typeface="Times New Roman" charset="0"/>
                <a:ea typeface="Arial" charset="0"/>
                <a:cs typeface="Arial" charset="0"/>
              </a:rPr>
              <a:t>l</a:t>
            </a:r>
            <a:r>
              <a:rPr lang="en-US" i="1" baseline="-25000" dirty="0">
                <a:solidFill>
                  <a:srgbClr val="FF3300"/>
                </a:solidFill>
                <a:latin typeface="Times New Roman" charset="0"/>
                <a:ea typeface="Arial" charset="0"/>
                <a:cs typeface="Arial" charset="0"/>
              </a:rPr>
              <a:t>10</a:t>
            </a:r>
            <a:endParaRPr lang="en-US" i="1" dirty="0">
              <a:solidFill>
                <a:srgbClr val="FF3300"/>
              </a:solidFill>
              <a:latin typeface="Times New Roman" charset="0"/>
              <a:ea typeface="Arial" charset="0"/>
              <a:cs typeface="Arial" charset="0"/>
            </a:endParaRPr>
          </a:p>
        </p:txBody>
      </p:sp>
      <p:sp>
        <p:nvSpPr>
          <p:cNvPr id="293933" name="Text Box 45"/>
          <p:cNvSpPr txBox="1">
            <a:spLocks noChangeArrowheads="1"/>
          </p:cNvSpPr>
          <p:nvPr/>
        </p:nvSpPr>
        <p:spPr bwMode="auto">
          <a:xfrm>
            <a:off x="3562350" y="3586838"/>
            <a:ext cx="41410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i="1" dirty="0" smtClean="0">
                <a:solidFill>
                  <a:srgbClr val="FF3300"/>
                </a:solidFill>
                <a:latin typeface="Times New Roman" charset="0"/>
                <a:ea typeface="Arial" charset="0"/>
                <a:cs typeface="Arial" charset="0"/>
              </a:rPr>
              <a:t>l</a:t>
            </a:r>
            <a:r>
              <a:rPr lang="en-US" i="1" baseline="-25000" dirty="0">
                <a:solidFill>
                  <a:srgbClr val="FF3300"/>
                </a:solidFill>
                <a:latin typeface="Times New Roman" charset="0"/>
                <a:ea typeface="Arial" charset="0"/>
                <a:cs typeface="Arial" charset="0"/>
              </a:rPr>
              <a:t>6</a:t>
            </a:r>
            <a:endParaRPr lang="en-US" i="1" dirty="0">
              <a:solidFill>
                <a:srgbClr val="FF3300"/>
              </a:solidFill>
              <a:latin typeface="Times New Roman" charset="0"/>
              <a:ea typeface="Arial" charset="0"/>
              <a:cs typeface="Arial" charset="0"/>
            </a:endParaRPr>
          </a:p>
        </p:txBody>
      </p:sp>
      <p:sp>
        <p:nvSpPr>
          <p:cNvPr id="293934" name="Text Box 46"/>
          <p:cNvSpPr txBox="1">
            <a:spLocks noChangeArrowheads="1"/>
          </p:cNvSpPr>
          <p:nvPr/>
        </p:nvSpPr>
        <p:spPr bwMode="auto">
          <a:xfrm>
            <a:off x="889000" y="4463138"/>
            <a:ext cx="41410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i="1" dirty="0">
                <a:solidFill>
                  <a:srgbClr val="FF3300"/>
                </a:solidFill>
                <a:latin typeface="Times New Roman" charset="0"/>
                <a:ea typeface="Arial" charset="0"/>
                <a:cs typeface="Arial" charset="0"/>
              </a:rPr>
              <a:t>l</a:t>
            </a:r>
            <a:r>
              <a:rPr lang="en-US" i="1" baseline="-25000" dirty="0">
                <a:solidFill>
                  <a:srgbClr val="FF3300"/>
                </a:solidFill>
                <a:latin typeface="Times New Roman" charset="0"/>
                <a:ea typeface="Arial" charset="0"/>
                <a:cs typeface="Arial" charset="0"/>
              </a:rPr>
              <a:t>4</a:t>
            </a:r>
            <a:endParaRPr lang="en-US" i="1" dirty="0">
              <a:solidFill>
                <a:srgbClr val="FF3300"/>
              </a:solidFill>
              <a:latin typeface="Times New Roman" charset="0"/>
              <a:ea typeface="Arial" charset="0"/>
              <a:cs typeface="Arial" charset="0"/>
            </a:endParaRPr>
          </a:p>
        </p:txBody>
      </p:sp>
      <p:sp>
        <p:nvSpPr>
          <p:cNvPr id="293935" name="Text Box 47"/>
          <p:cNvSpPr txBox="1">
            <a:spLocks noChangeArrowheads="1"/>
          </p:cNvSpPr>
          <p:nvPr/>
        </p:nvSpPr>
        <p:spPr bwMode="auto">
          <a:xfrm>
            <a:off x="101600" y="3529688"/>
            <a:ext cx="41410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i="1" dirty="0">
                <a:solidFill>
                  <a:srgbClr val="FF3300"/>
                </a:solidFill>
                <a:latin typeface="Times New Roman" charset="0"/>
                <a:ea typeface="Arial" charset="0"/>
                <a:cs typeface="Arial" charset="0"/>
              </a:rPr>
              <a:t>l</a:t>
            </a:r>
            <a:r>
              <a:rPr lang="en-US" i="1" baseline="-25000" dirty="0">
                <a:solidFill>
                  <a:srgbClr val="FF3300"/>
                </a:solidFill>
                <a:latin typeface="Times New Roman" charset="0"/>
                <a:ea typeface="Arial" charset="0"/>
                <a:cs typeface="Arial" charset="0"/>
              </a:rPr>
              <a:t>8</a:t>
            </a:r>
            <a:endParaRPr lang="en-US" i="1" dirty="0">
              <a:solidFill>
                <a:srgbClr val="FF3300"/>
              </a:solidFill>
              <a:latin typeface="Times New Roman" charset="0"/>
              <a:ea typeface="Arial" charset="0"/>
              <a:cs typeface="Arial" charset="0"/>
            </a:endParaRPr>
          </a:p>
        </p:txBody>
      </p:sp>
      <p:sp>
        <p:nvSpPr>
          <p:cNvPr id="293936" name="Text Box 48"/>
          <p:cNvSpPr txBox="1">
            <a:spLocks noChangeArrowheads="1"/>
          </p:cNvSpPr>
          <p:nvPr/>
        </p:nvSpPr>
        <p:spPr bwMode="auto">
          <a:xfrm>
            <a:off x="101600" y="2742288"/>
            <a:ext cx="41410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i="1" dirty="0">
                <a:solidFill>
                  <a:srgbClr val="FF3300"/>
                </a:solidFill>
                <a:latin typeface="Times New Roman" charset="0"/>
                <a:ea typeface="Arial" charset="0"/>
                <a:cs typeface="Arial" charset="0"/>
              </a:rPr>
              <a:t>l</a:t>
            </a:r>
            <a:r>
              <a:rPr lang="en-US" i="1" baseline="-25000" dirty="0">
                <a:solidFill>
                  <a:srgbClr val="FF3300"/>
                </a:solidFill>
                <a:latin typeface="Times New Roman" charset="0"/>
                <a:ea typeface="Arial" charset="0"/>
                <a:cs typeface="Arial" charset="0"/>
              </a:rPr>
              <a:t>2</a:t>
            </a:r>
            <a:endParaRPr lang="en-US" i="1" dirty="0">
              <a:solidFill>
                <a:srgbClr val="FF3300"/>
              </a:solidFill>
              <a:latin typeface="Times New Roman" charset="0"/>
              <a:ea typeface="Arial" charset="0"/>
              <a:cs typeface="Arial" charset="0"/>
            </a:endParaRPr>
          </a:p>
        </p:txBody>
      </p:sp>
      <p:grpSp>
        <p:nvGrpSpPr>
          <p:cNvPr id="4" name="Group 129"/>
          <p:cNvGrpSpPr/>
          <p:nvPr/>
        </p:nvGrpSpPr>
        <p:grpSpPr>
          <a:xfrm>
            <a:off x="5918200" y="3221038"/>
            <a:ext cx="520700" cy="366712"/>
            <a:chOff x="5918200" y="3221038"/>
            <a:chExt cx="520700" cy="366712"/>
          </a:xfrm>
        </p:grpSpPr>
        <p:sp>
          <p:nvSpPr>
            <p:cNvPr id="293937" name="Oval 49"/>
            <p:cNvSpPr>
              <a:spLocks noChangeArrowheads="1"/>
            </p:cNvSpPr>
            <p:nvPr/>
          </p:nvSpPr>
          <p:spPr bwMode="auto">
            <a:xfrm>
              <a:off x="5918200" y="3278188"/>
              <a:ext cx="520700" cy="304800"/>
            </a:xfrm>
            <a:prstGeom prst="ellipse">
              <a:avLst/>
            </a:prstGeom>
            <a:solidFill>
              <a:srgbClr val="FF99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sp>
          <p:nvSpPr>
            <p:cNvPr id="293938" name="Text Box 50"/>
            <p:cNvSpPr txBox="1">
              <a:spLocks noChangeArrowheads="1"/>
            </p:cNvSpPr>
            <p:nvPr/>
          </p:nvSpPr>
          <p:spPr bwMode="auto">
            <a:xfrm>
              <a:off x="6022975" y="3221038"/>
              <a:ext cx="32385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i="1" dirty="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l</a:t>
              </a:r>
              <a:r>
                <a:rPr lang="en-US" baseline="-25000" dirty="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1</a:t>
              </a:r>
              <a:endParaRPr lang="en-US" dirty="0">
                <a:solidFill>
                  <a:prstClr val="black"/>
                </a:solidFill>
                <a:latin typeface="Times New Roman" charset="0"/>
                <a:ea typeface="Arial" charset="0"/>
                <a:cs typeface="Arial" charset="0"/>
              </a:endParaRPr>
            </a:p>
          </p:txBody>
        </p:sp>
      </p:grpSp>
      <p:cxnSp>
        <p:nvCxnSpPr>
          <p:cNvPr id="293961" name="AutoShape 73"/>
          <p:cNvCxnSpPr>
            <a:cxnSpLocks noChangeShapeType="1"/>
            <a:stCxn id="293943" idx="5"/>
            <a:endCxn id="293950" idx="0"/>
          </p:cNvCxnSpPr>
          <p:nvPr/>
        </p:nvCxnSpPr>
        <p:spPr bwMode="auto">
          <a:xfrm>
            <a:off x="8375650" y="4700588"/>
            <a:ext cx="222250" cy="4508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grpSp>
        <p:nvGrpSpPr>
          <p:cNvPr id="5" name="Group 130"/>
          <p:cNvGrpSpPr/>
          <p:nvPr/>
        </p:nvGrpSpPr>
        <p:grpSpPr>
          <a:xfrm>
            <a:off x="4718050" y="3538538"/>
            <a:ext cx="1276350" cy="614363"/>
            <a:chOff x="4718050" y="3538538"/>
            <a:chExt cx="1276350" cy="614363"/>
          </a:xfrm>
        </p:grpSpPr>
        <p:sp>
          <p:nvSpPr>
            <p:cNvPr id="293939" name="Oval 51"/>
            <p:cNvSpPr>
              <a:spLocks noChangeArrowheads="1"/>
            </p:cNvSpPr>
            <p:nvPr/>
          </p:nvSpPr>
          <p:spPr bwMode="auto">
            <a:xfrm>
              <a:off x="4718050" y="3843338"/>
              <a:ext cx="520700" cy="304800"/>
            </a:xfrm>
            <a:prstGeom prst="ellipse">
              <a:avLst/>
            </a:prstGeom>
            <a:solidFill>
              <a:srgbClr val="FF99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cxnSp>
          <p:nvCxnSpPr>
            <p:cNvPr id="293941" name="AutoShape 53"/>
            <p:cNvCxnSpPr>
              <a:cxnSpLocks noChangeShapeType="1"/>
              <a:stCxn id="293937" idx="3"/>
              <a:endCxn id="293939" idx="0"/>
            </p:cNvCxnSpPr>
            <p:nvPr/>
          </p:nvCxnSpPr>
          <p:spPr bwMode="auto">
            <a:xfrm flipH="1">
              <a:off x="4978400" y="3538538"/>
              <a:ext cx="1016000" cy="3048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293972" name="Text Box 84"/>
            <p:cNvSpPr txBox="1">
              <a:spLocks noChangeArrowheads="1"/>
            </p:cNvSpPr>
            <p:nvPr/>
          </p:nvSpPr>
          <p:spPr bwMode="auto">
            <a:xfrm>
              <a:off x="4810125" y="3786189"/>
              <a:ext cx="32385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i="1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l</a:t>
              </a:r>
              <a:r>
                <a:rPr lang="en-US" baseline="-2500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2</a:t>
              </a:r>
              <a:endParaRPr lang="en-US">
                <a:solidFill>
                  <a:prstClr val="black"/>
                </a:solidFill>
                <a:latin typeface="Times New Roman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6" name="Group 131"/>
          <p:cNvGrpSpPr/>
          <p:nvPr/>
        </p:nvGrpSpPr>
        <p:grpSpPr>
          <a:xfrm>
            <a:off x="6362700" y="3538538"/>
            <a:ext cx="1333500" cy="595312"/>
            <a:chOff x="6362700" y="3538538"/>
            <a:chExt cx="1333500" cy="595312"/>
          </a:xfrm>
        </p:grpSpPr>
        <p:sp>
          <p:nvSpPr>
            <p:cNvPr id="293940" name="Oval 52"/>
            <p:cNvSpPr>
              <a:spLocks noChangeArrowheads="1"/>
            </p:cNvSpPr>
            <p:nvPr/>
          </p:nvSpPr>
          <p:spPr bwMode="auto">
            <a:xfrm>
              <a:off x="7175500" y="3817938"/>
              <a:ext cx="520700" cy="304800"/>
            </a:xfrm>
            <a:prstGeom prst="ellipse">
              <a:avLst/>
            </a:prstGeom>
            <a:solidFill>
              <a:srgbClr val="FF99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cxnSp>
          <p:nvCxnSpPr>
            <p:cNvPr id="293942" name="AutoShape 54"/>
            <p:cNvCxnSpPr>
              <a:cxnSpLocks noChangeShapeType="1"/>
              <a:stCxn id="293937" idx="5"/>
              <a:endCxn id="293940" idx="0"/>
            </p:cNvCxnSpPr>
            <p:nvPr/>
          </p:nvCxnSpPr>
          <p:spPr bwMode="auto">
            <a:xfrm>
              <a:off x="6362700" y="3538538"/>
              <a:ext cx="1073150" cy="279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293973" name="Text Box 85"/>
            <p:cNvSpPr txBox="1">
              <a:spLocks noChangeArrowheads="1"/>
            </p:cNvSpPr>
            <p:nvPr/>
          </p:nvSpPr>
          <p:spPr bwMode="auto">
            <a:xfrm>
              <a:off x="7273925" y="3767138"/>
              <a:ext cx="32385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i="1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l</a:t>
              </a:r>
              <a:r>
                <a:rPr lang="en-US" baseline="-2500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3</a:t>
              </a:r>
              <a:endParaRPr lang="en-US">
                <a:solidFill>
                  <a:prstClr val="black"/>
                </a:solidFill>
                <a:latin typeface="Times New Roman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7" name="Group 134"/>
          <p:cNvGrpSpPr/>
          <p:nvPr/>
        </p:nvGrpSpPr>
        <p:grpSpPr>
          <a:xfrm>
            <a:off x="4032250" y="4103688"/>
            <a:ext cx="762000" cy="652462"/>
            <a:chOff x="4032250" y="4103688"/>
            <a:chExt cx="762000" cy="652462"/>
          </a:xfrm>
        </p:grpSpPr>
        <p:sp>
          <p:nvSpPr>
            <p:cNvPr id="293946" name="Oval 58"/>
            <p:cNvSpPr>
              <a:spLocks noChangeArrowheads="1"/>
            </p:cNvSpPr>
            <p:nvPr/>
          </p:nvSpPr>
          <p:spPr bwMode="auto">
            <a:xfrm>
              <a:off x="4032250" y="4440238"/>
              <a:ext cx="520700" cy="304800"/>
            </a:xfrm>
            <a:prstGeom prst="ellipse">
              <a:avLst/>
            </a:prstGeom>
            <a:solidFill>
              <a:srgbClr val="FF99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cxnSp>
          <p:nvCxnSpPr>
            <p:cNvPr id="293954" name="AutoShape 66"/>
            <p:cNvCxnSpPr>
              <a:cxnSpLocks noChangeShapeType="1"/>
              <a:stCxn id="293939" idx="3"/>
              <a:endCxn id="293946" idx="0"/>
            </p:cNvCxnSpPr>
            <p:nvPr/>
          </p:nvCxnSpPr>
          <p:spPr bwMode="auto">
            <a:xfrm flipH="1">
              <a:off x="4292600" y="4103688"/>
              <a:ext cx="501650" cy="33655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293974" name="Text Box 86"/>
            <p:cNvSpPr txBox="1">
              <a:spLocks noChangeArrowheads="1"/>
            </p:cNvSpPr>
            <p:nvPr/>
          </p:nvSpPr>
          <p:spPr bwMode="auto">
            <a:xfrm>
              <a:off x="4124325" y="4389438"/>
              <a:ext cx="32385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i="1" dirty="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l</a:t>
              </a:r>
              <a:r>
                <a:rPr lang="en-US" baseline="-25000" dirty="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4</a:t>
              </a:r>
              <a:endParaRPr lang="en-US" dirty="0">
                <a:solidFill>
                  <a:prstClr val="black"/>
                </a:solidFill>
                <a:latin typeface="Times New Roman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8" name="Group 136"/>
          <p:cNvGrpSpPr/>
          <p:nvPr/>
        </p:nvGrpSpPr>
        <p:grpSpPr>
          <a:xfrm>
            <a:off x="5162550" y="4103688"/>
            <a:ext cx="711200" cy="652462"/>
            <a:chOff x="5162550" y="4103688"/>
            <a:chExt cx="711200" cy="652462"/>
          </a:xfrm>
        </p:grpSpPr>
        <p:sp>
          <p:nvSpPr>
            <p:cNvPr id="293945" name="Oval 57"/>
            <p:cNvSpPr>
              <a:spLocks noChangeArrowheads="1"/>
            </p:cNvSpPr>
            <p:nvPr/>
          </p:nvSpPr>
          <p:spPr bwMode="auto">
            <a:xfrm>
              <a:off x="5353050" y="4440238"/>
              <a:ext cx="520700" cy="304800"/>
            </a:xfrm>
            <a:prstGeom prst="ellipse">
              <a:avLst/>
            </a:prstGeom>
            <a:solidFill>
              <a:srgbClr val="FF99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cxnSp>
          <p:nvCxnSpPr>
            <p:cNvPr id="293955" name="AutoShape 67"/>
            <p:cNvCxnSpPr>
              <a:cxnSpLocks noChangeShapeType="1"/>
              <a:stCxn id="293939" idx="5"/>
              <a:endCxn id="293945" idx="1"/>
            </p:cNvCxnSpPr>
            <p:nvPr/>
          </p:nvCxnSpPr>
          <p:spPr bwMode="auto">
            <a:xfrm>
              <a:off x="5162550" y="4103688"/>
              <a:ext cx="266700" cy="3810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293975" name="Text Box 87"/>
            <p:cNvSpPr txBox="1">
              <a:spLocks noChangeArrowheads="1"/>
            </p:cNvSpPr>
            <p:nvPr/>
          </p:nvSpPr>
          <p:spPr bwMode="auto">
            <a:xfrm>
              <a:off x="5457825" y="4389438"/>
              <a:ext cx="32385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i="1" dirty="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l</a:t>
              </a:r>
              <a:r>
                <a:rPr lang="en-US" baseline="-25000" dirty="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5</a:t>
              </a:r>
              <a:endParaRPr lang="en-US" dirty="0">
                <a:solidFill>
                  <a:prstClr val="black"/>
                </a:solidFill>
                <a:latin typeface="Times New Roman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9" name="Group 139"/>
          <p:cNvGrpSpPr/>
          <p:nvPr/>
        </p:nvGrpSpPr>
        <p:grpSpPr>
          <a:xfrm>
            <a:off x="6584950" y="4078288"/>
            <a:ext cx="666750" cy="680482"/>
            <a:chOff x="6584950" y="4078288"/>
            <a:chExt cx="666750" cy="680482"/>
          </a:xfrm>
        </p:grpSpPr>
        <p:sp>
          <p:nvSpPr>
            <p:cNvPr id="293944" name="Oval 56"/>
            <p:cNvSpPr>
              <a:spLocks noChangeArrowheads="1"/>
            </p:cNvSpPr>
            <p:nvPr/>
          </p:nvSpPr>
          <p:spPr bwMode="auto">
            <a:xfrm>
              <a:off x="6584950" y="4452938"/>
              <a:ext cx="520700" cy="304800"/>
            </a:xfrm>
            <a:prstGeom prst="ellipse">
              <a:avLst/>
            </a:prstGeom>
            <a:solidFill>
              <a:srgbClr val="FF99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grpSp>
          <p:nvGrpSpPr>
            <p:cNvPr id="10" name="Group 138"/>
            <p:cNvGrpSpPr/>
            <p:nvPr/>
          </p:nvGrpSpPr>
          <p:grpSpPr>
            <a:xfrm>
              <a:off x="6677025" y="4078288"/>
              <a:ext cx="574675" cy="680482"/>
              <a:chOff x="6677025" y="4078288"/>
              <a:chExt cx="574675" cy="680482"/>
            </a:xfrm>
          </p:grpSpPr>
          <p:cxnSp>
            <p:nvCxnSpPr>
              <p:cNvPr id="293956" name="AutoShape 68"/>
              <p:cNvCxnSpPr>
                <a:cxnSpLocks noChangeShapeType="1"/>
                <a:stCxn id="293940" idx="3"/>
                <a:endCxn id="293944" idx="0"/>
              </p:cNvCxnSpPr>
              <p:nvPr/>
            </p:nvCxnSpPr>
            <p:spPr bwMode="auto">
              <a:xfrm flipH="1">
                <a:off x="6845300" y="4078288"/>
                <a:ext cx="406400" cy="37465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sp>
            <p:nvSpPr>
              <p:cNvPr id="293976" name="Text Box 88"/>
              <p:cNvSpPr txBox="1">
                <a:spLocks noChangeArrowheads="1"/>
              </p:cNvSpPr>
              <p:nvPr/>
            </p:nvSpPr>
            <p:spPr bwMode="auto">
              <a:xfrm>
                <a:off x="6677025" y="4389438"/>
                <a:ext cx="353795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i="1" dirty="0" smtClean="0">
                    <a:solidFill>
                      <a:prstClr val="black"/>
                    </a:solidFill>
                    <a:latin typeface="Times New Roman" charset="0"/>
                    <a:ea typeface="Arial" charset="0"/>
                    <a:cs typeface="Arial" charset="0"/>
                  </a:rPr>
                  <a:t>l</a:t>
                </a:r>
                <a:r>
                  <a:rPr lang="en-US" baseline="-25000" dirty="0">
                    <a:solidFill>
                      <a:prstClr val="black"/>
                    </a:solidFill>
                    <a:latin typeface="Times New Roman" charset="0"/>
                    <a:ea typeface="Arial" charset="0"/>
                    <a:cs typeface="Arial" charset="0"/>
                  </a:rPr>
                  <a:t>6</a:t>
                </a:r>
                <a:endParaRPr lang="en-US" dirty="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endParaRPr>
              </a:p>
            </p:txBody>
          </p:sp>
        </p:grpSp>
      </p:grpSp>
      <p:grpSp>
        <p:nvGrpSpPr>
          <p:cNvPr id="11" name="Group 133"/>
          <p:cNvGrpSpPr/>
          <p:nvPr/>
        </p:nvGrpSpPr>
        <p:grpSpPr>
          <a:xfrm>
            <a:off x="7620000" y="4078288"/>
            <a:ext cx="831850" cy="680482"/>
            <a:chOff x="7620000" y="4078288"/>
            <a:chExt cx="831850" cy="680482"/>
          </a:xfrm>
        </p:grpSpPr>
        <p:sp>
          <p:nvSpPr>
            <p:cNvPr id="293943" name="Oval 55"/>
            <p:cNvSpPr>
              <a:spLocks noChangeArrowheads="1"/>
            </p:cNvSpPr>
            <p:nvPr/>
          </p:nvSpPr>
          <p:spPr bwMode="auto">
            <a:xfrm>
              <a:off x="7931150" y="4440238"/>
              <a:ext cx="520700" cy="304800"/>
            </a:xfrm>
            <a:prstGeom prst="ellipse">
              <a:avLst/>
            </a:prstGeom>
            <a:solidFill>
              <a:srgbClr val="FF99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grpSp>
          <p:nvGrpSpPr>
            <p:cNvPr id="12" name="Group 132"/>
            <p:cNvGrpSpPr/>
            <p:nvPr/>
          </p:nvGrpSpPr>
          <p:grpSpPr>
            <a:xfrm>
              <a:off x="7620000" y="4078288"/>
              <a:ext cx="769720" cy="680482"/>
              <a:chOff x="7620000" y="4078288"/>
              <a:chExt cx="769720" cy="680482"/>
            </a:xfrm>
          </p:grpSpPr>
          <p:cxnSp>
            <p:nvCxnSpPr>
              <p:cNvPr id="293957" name="AutoShape 69"/>
              <p:cNvCxnSpPr>
                <a:cxnSpLocks noChangeShapeType="1"/>
                <a:stCxn id="293940" idx="5"/>
                <a:endCxn id="293943" idx="0"/>
              </p:cNvCxnSpPr>
              <p:nvPr/>
            </p:nvCxnSpPr>
            <p:spPr bwMode="auto">
              <a:xfrm>
                <a:off x="7620000" y="4078288"/>
                <a:ext cx="571500" cy="36195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sp>
            <p:nvSpPr>
              <p:cNvPr id="293977" name="Text Box 89"/>
              <p:cNvSpPr txBox="1">
                <a:spLocks noChangeArrowheads="1"/>
              </p:cNvSpPr>
              <p:nvPr/>
            </p:nvSpPr>
            <p:spPr bwMode="auto">
              <a:xfrm>
                <a:off x="8035925" y="4389438"/>
                <a:ext cx="353795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i="1" dirty="0" smtClean="0">
                    <a:solidFill>
                      <a:prstClr val="black"/>
                    </a:solidFill>
                    <a:latin typeface="Times New Roman" charset="0"/>
                    <a:ea typeface="Arial" charset="0"/>
                    <a:cs typeface="Arial" charset="0"/>
                  </a:rPr>
                  <a:t>l</a:t>
                </a:r>
                <a:r>
                  <a:rPr lang="en-US" baseline="-25000" dirty="0">
                    <a:solidFill>
                      <a:prstClr val="black"/>
                    </a:solidFill>
                    <a:latin typeface="Times New Roman" charset="0"/>
                    <a:ea typeface="Arial" charset="0"/>
                    <a:cs typeface="Arial" charset="0"/>
                  </a:rPr>
                  <a:t>7</a:t>
                </a:r>
                <a:endParaRPr lang="en-US" dirty="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endParaRPr>
              </a:p>
            </p:txBody>
          </p:sp>
        </p:grpSp>
      </p:grpSp>
      <p:grpSp>
        <p:nvGrpSpPr>
          <p:cNvPr id="13" name="Group 143"/>
          <p:cNvGrpSpPr/>
          <p:nvPr/>
        </p:nvGrpSpPr>
        <p:grpSpPr>
          <a:xfrm>
            <a:off x="3302000" y="4700588"/>
            <a:ext cx="952500" cy="1522412"/>
            <a:chOff x="3302000" y="4700588"/>
            <a:chExt cx="952500" cy="1522412"/>
          </a:xfrm>
        </p:grpSpPr>
        <p:sp>
          <p:nvSpPr>
            <p:cNvPr id="293947" name="Oval 59"/>
            <p:cNvSpPr>
              <a:spLocks noChangeArrowheads="1"/>
            </p:cNvSpPr>
            <p:nvPr/>
          </p:nvSpPr>
          <p:spPr bwMode="auto">
            <a:xfrm>
              <a:off x="3530600" y="5151438"/>
              <a:ext cx="520700" cy="304800"/>
            </a:xfrm>
            <a:prstGeom prst="ellipse">
              <a:avLst/>
            </a:prstGeom>
            <a:solidFill>
              <a:srgbClr val="FF99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sp>
          <p:nvSpPr>
            <p:cNvPr id="293948" name="Text Box 60"/>
            <p:cNvSpPr txBox="1">
              <a:spLocks noChangeArrowheads="1"/>
            </p:cNvSpPr>
            <p:nvPr/>
          </p:nvSpPr>
          <p:spPr bwMode="auto">
            <a:xfrm>
              <a:off x="3622675" y="5094288"/>
              <a:ext cx="32385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i="1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l</a:t>
              </a:r>
              <a:r>
                <a:rPr lang="en-US" baseline="-2500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8</a:t>
              </a:r>
              <a:endParaRPr lang="en-US">
                <a:solidFill>
                  <a:prstClr val="black"/>
                </a:solidFill>
                <a:latin typeface="Times New Roman" charset="0"/>
                <a:ea typeface="Arial" charset="0"/>
                <a:cs typeface="Arial" charset="0"/>
              </a:endParaRPr>
            </a:p>
          </p:txBody>
        </p:sp>
        <p:grpSp>
          <p:nvGrpSpPr>
            <p:cNvPr id="14" name="Group 63"/>
            <p:cNvGrpSpPr>
              <a:grpSpLocks/>
            </p:cNvGrpSpPr>
            <p:nvPr/>
          </p:nvGrpSpPr>
          <p:grpSpPr bwMode="auto">
            <a:xfrm>
              <a:off x="3302000" y="5856288"/>
              <a:ext cx="330200" cy="366712"/>
              <a:chOff x="2040" y="3676"/>
              <a:chExt cx="208" cy="231"/>
            </a:xfrm>
          </p:grpSpPr>
          <p:sp>
            <p:nvSpPr>
              <p:cNvPr id="70754" name="Text Box 64"/>
              <p:cNvSpPr txBox="1">
                <a:spLocks noChangeArrowheads="1"/>
              </p:cNvSpPr>
              <p:nvPr/>
            </p:nvSpPr>
            <p:spPr bwMode="auto">
              <a:xfrm>
                <a:off x="2046" y="3676"/>
                <a:ext cx="188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>
                    <a:solidFill>
                      <a:prstClr val="black"/>
                    </a:solidFill>
                    <a:latin typeface="Times New Roman" charset="0"/>
                    <a:ea typeface="Arial" charset="0"/>
                    <a:cs typeface="Arial" charset="0"/>
                  </a:rPr>
                  <a:t>1</a:t>
                </a:r>
              </a:p>
            </p:txBody>
          </p:sp>
          <p:sp>
            <p:nvSpPr>
              <p:cNvPr id="70755" name="Rectangle 65"/>
              <p:cNvSpPr>
                <a:spLocks noChangeArrowheads="1"/>
              </p:cNvSpPr>
              <p:nvPr/>
            </p:nvSpPr>
            <p:spPr bwMode="auto">
              <a:xfrm>
                <a:off x="2040" y="3680"/>
                <a:ext cx="208" cy="20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prstClr val="black"/>
                  </a:solidFill>
                  <a:latin typeface="Calibri" charset="0"/>
                  <a:ea typeface="Arial" charset="0"/>
                  <a:cs typeface="Arial" charset="0"/>
                </a:endParaRPr>
              </a:p>
            </p:txBody>
          </p:sp>
        </p:grpSp>
        <p:cxnSp>
          <p:nvCxnSpPr>
            <p:cNvPr id="293964" name="AutoShape 76"/>
            <p:cNvCxnSpPr>
              <a:cxnSpLocks noChangeShapeType="1"/>
              <a:stCxn id="293946" idx="3"/>
              <a:endCxn id="293947" idx="0"/>
            </p:cNvCxnSpPr>
            <p:nvPr/>
          </p:nvCxnSpPr>
          <p:spPr bwMode="auto">
            <a:xfrm flipH="1">
              <a:off x="3790950" y="4700588"/>
              <a:ext cx="317500" cy="45085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93966" name="AutoShape 78"/>
            <p:cNvCxnSpPr>
              <a:cxnSpLocks noChangeShapeType="1"/>
              <a:stCxn id="293947" idx="5"/>
              <a:endCxn id="70752" idx="0"/>
            </p:cNvCxnSpPr>
            <p:nvPr/>
          </p:nvCxnSpPr>
          <p:spPr bwMode="auto">
            <a:xfrm>
              <a:off x="3975100" y="5411788"/>
              <a:ext cx="114300" cy="45085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93967" name="AutoShape 79"/>
            <p:cNvCxnSpPr>
              <a:cxnSpLocks noChangeShapeType="1"/>
              <a:stCxn id="293947" idx="3"/>
              <a:endCxn id="70755" idx="0"/>
            </p:cNvCxnSpPr>
            <p:nvPr/>
          </p:nvCxnSpPr>
          <p:spPr bwMode="auto">
            <a:xfrm flipH="1">
              <a:off x="3467100" y="5411788"/>
              <a:ext cx="139700" cy="45085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15" name="Group 92"/>
            <p:cNvGrpSpPr>
              <a:grpSpLocks/>
            </p:cNvGrpSpPr>
            <p:nvPr/>
          </p:nvGrpSpPr>
          <p:grpSpPr bwMode="auto">
            <a:xfrm>
              <a:off x="3924300" y="5856288"/>
              <a:ext cx="330200" cy="366712"/>
              <a:chOff x="2416" y="3676"/>
              <a:chExt cx="208" cy="231"/>
            </a:xfrm>
          </p:grpSpPr>
          <p:sp>
            <p:nvSpPr>
              <p:cNvPr id="70752" name="Rectangle 93"/>
              <p:cNvSpPr>
                <a:spLocks noChangeArrowheads="1"/>
              </p:cNvSpPr>
              <p:nvPr/>
            </p:nvSpPr>
            <p:spPr bwMode="auto">
              <a:xfrm>
                <a:off x="2416" y="3680"/>
                <a:ext cx="208" cy="20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prstClr val="black"/>
                  </a:solidFill>
                  <a:latin typeface="Calibri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70753" name="Text Box 94"/>
              <p:cNvSpPr txBox="1">
                <a:spLocks noChangeArrowheads="1"/>
              </p:cNvSpPr>
              <p:nvPr/>
            </p:nvSpPr>
            <p:spPr bwMode="auto">
              <a:xfrm>
                <a:off x="2430" y="3676"/>
                <a:ext cx="188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>
                    <a:solidFill>
                      <a:prstClr val="black"/>
                    </a:solidFill>
                    <a:latin typeface="Times New Roman" charset="0"/>
                    <a:ea typeface="Arial" charset="0"/>
                    <a:cs typeface="Arial" charset="0"/>
                  </a:rPr>
                  <a:t>3</a:t>
                </a:r>
              </a:p>
            </p:txBody>
          </p:sp>
        </p:grpSp>
      </p:grpSp>
      <p:grpSp>
        <p:nvGrpSpPr>
          <p:cNvPr id="16" name="Group 135"/>
          <p:cNvGrpSpPr/>
          <p:nvPr/>
        </p:nvGrpSpPr>
        <p:grpSpPr>
          <a:xfrm>
            <a:off x="4457700" y="4700588"/>
            <a:ext cx="330200" cy="798512"/>
            <a:chOff x="4457700" y="4700588"/>
            <a:chExt cx="330200" cy="798512"/>
          </a:xfrm>
        </p:grpSpPr>
        <p:cxnSp>
          <p:nvCxnSpPr>
            <p:cNvPr id="293965" name="AutoShape 77"/>
            <p:cNvCxnSpPr>
              <a:cxnSpLocks noChangeShapeType="1"/>
              <a:stCxn id="293946" idx="5"/>
              <a:endCxn id="70750" idx="0"/>
            </p:cNvCxnSpPr>
            <p:nvPr/>
          </p:nvCxnSpPr>
          <p:spPr bwMode="auto">
            <a:xfrm>
              <a:off x="4476750" y="4700588"/>
              <a:ext cx="146050" cy="45085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17" name="Group 95"/>
            <p:cNvGrpSpPr>
              <a:grpSpLocks/>
            </p:cNvGrpSpPr>
            <p:nvPr/>
          </p:nvGrpSpPr>
          <p:grpSpPr bwMode="auto">
            <a:xfrm>
              <a:off x="4457700" y="5132388"/>
              <a:ext cx="330200" cy="366712"/>
              <a:chOff x="2760" y="3220"/>
              <a:chExt cx="208" cy="231"/>
            </a:xfrm>
          </p:grpSpPr>
          <p:sp>
            <p:nvSpPr>
              <p:cNvPr id="70750" name="Rectangle 96"/>
              <p:cNvSpPr>
                <a:spLocks noChangeArrowheads="1"/>
              </p:cNvSpPr>
              <p:nvPr/>
            </p:nvSpPr>
            <p:spPr bwMode="auto">
              <a:xfrm>
                <a:off x="2760" y="3232"/>
                <a:ext cx="208" cy="20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prstClr val="black"/>
                  </a:solidFill>
                  <a:latin typeface="Calibri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70751" name="Text Box 97"/>
              <p:cNvSpPr txBox="1">
                <a:spLocks noChangeArrowheads="1"/>
              </p:cNvSpPr>
              <p:nvPr/>
            </p:nvSpPr>
            <p:spPr bwMode="auto">
              <a:xfrm>
                <a:off x="2770" y="3220"/>
                <a:ext cx="188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dirty="0">
                    <a:solidFill>
                      <a:prstClr val="black"/>
                    </a:solidFill>
                    <a:latin typeface="Times New Roman" charset="0"/>
                    <a:ea typeface="Arial" charset="0"/>
                    <a:cs typeface="Arial" charset="0"/>
                  </a:rPr>
                  <a:t>2</a:t>
                </a:r>
              </a:p>
            </p:txBody>
          </p:sp>
        </p:grpSp>
      </p:grpSp>
      <p:grpSp>
        <p:nvGrpSpPr>
          <p:cNvPr id="18" name="Group 137"/>
          <p:cNvGrpSpPr/>
          <p:nvPr/>
        </p:nvGrpSpPr>
        <p:grpSpPr>
          <a:xfrm>
            <a:off x="5130800" y="4700588"/>
            <a:ext cx="914400" cy="798512"/>
            <a:chOff x="5130800" y="4700588"/>
            <a:chExt cx="914400" cy="798512"/>
          </a:xfrm>
        </p:grpSpPr>
        <p:cxnSp>
          <p:nvCxnSpPr>
            <p:cNvPr id="293962" name="AutoShape 74"/>
            <p:cNvCxnSpPr>
              <a:cxnSpLocks noChangeShapeType="1"/>
              <a:stCxn id="293945" idx="5"/>
              <a:endCxn id="70746" idx="0"/>
            </p:cNvCxnSpPr>
            <p:nvPr/>
          </p:nvCxnSpPr>
          <p:spPr bwMode="auto">
            <a:xfrm>
              <a:off x="5797550" y="4700588"/>
              <a:ext cx="82550" cy="45085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93963" name="AutoShape 75"/>
            <p:cNvCxnSpPr>
              <a:cxnSpLocks noChangeShapeType="1"/>
              <a:stCxn id="293945" idx="3"/>
              <a:endCxn id="70748" idx="0"/>
            </p:cNvCxnSpPr>
            <p:nvPr/>
          </p:nvCxnSpPr>
          <p:spPr bwMode="auto">
            <a:xfrm flipH="1">
              <a:off x="5295900" y="4700588"/>
              <a:ext cx="133350" cy="45085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19" name="Group 98"/>
            <p:cNvGrpSpPr>
              <a:grpSpLocks/>
            </p:cNvGrpSpPr>
            <p:nvPr/>
          </p:nvGrpSpPr>
          <p:grpSpPr bwMode="auto">
            <a:xfrm>
              <a:off x="5130800" y="5132388"/>
              <a:ext cx="330200" cy="366712"/>
              <a:chOff x="3184" y="3220"/>
              <a:chExt cx="208" cy="231"/>
            </a:xfrm>
          </p:grpSpPr>
          <p:sp>
            <p:nvSpPr>
              <p:cNvPr id="70748" name="Rectangle 99"/>
              <p:cNvSpPr>
                <a:spLocks noChangeArrowheads="1"/>
              </p:cNvSpPr>
              <p:nvPr/>
            </p:nvSpPr>
            <p:spPr bwMode="auto">
              <a:xfrm>
                <a:off x="3184" y="3232"/>
                <a:ext cx="208" cy="20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prstClr val="black"/>
                  </a:solidFill>
                  <a:latin typeface="Calibri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70749" name="Text Box 100"/>
              <p:cNvSpPr txBox="1">
                <a:spLocks noChangeArrowheads="1"/>
              </p:cNvSpPr>
              <p:nvPr/>
            </p:nvSpPr>
            <p:spPr bwMode="auto">
              <a:xfrm>
                <a:off x="3198" y="3220"/>
                <a:ext cx="188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dirty="0">
                    <a:solidFill>
                      <a:prstClr val="black"/>
                    </a:solidFill>
                    <a:latin typeface="Times New Roman" charset="0"/>
                    <a:ea typeface="Arial" charset="0"/>
                    <a:cs typeface="Arial" charset="0"/>
                  </a:rPr>
                  <a:t>5</a:t>
                </a:r>
              </a:p>
            </p:txBody>
          </p:sp>
        </p:grpSp>
        <p:grpSp>
          <p:nvGrpSpPr>
            <p:cNvPr id="20" name="Group 101"/>
            <p:cNvGrpSpPr>
              <a:grpSpLocks/>
            </p:cNvGrpSpPr>
            <p:nvPr/>
          </p:nvGrpSpPr>
          <p:grpSpPr bwMode="auto">
            <a:xfrm>
              <a:off x="5715000" y="5132388"/>
              <a:ext cx="330200" cy="366712"/>
              <a:chOff x="3552" y="3220"/>
              <a:chExt cx="208" cy="231"/>
            </a:xfrm>
          </p:grpSpPr>
          <p:sp>
            <p:nvSpPr>
              <p:cNvPr id="70746" name="Rectangle 102"/>
              <p:cNvSpPr>
                <a:spLocks noChangeArrowheads="1"/>
              </p:cNvSpPr>
              <p:nvPr/>
            </p:nvSpPr>
            <p:spPr bwMode="auto">
              <a:xfrm>
                <a:off x="3552" y="3232"/>
                <a:ext cx="208" cy="20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prstClr val="black"/>
                  </a:solidFill>
                  <a:latin typeface="Calibri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70747" name="Text Box 103"/>
              <p:cNvSpPr txBox="1">
                <a:spLocks noChangeArrowheads="1"/>
              </p:cNvSpPr>
              <p:nvPr/>
            </p:nvSpPr>
            <p:spPr bwMode="auto">
              <a:xfrm>
                <a:off x="3566" y="3220"/>
                <a:ext cx="188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>
                    <a:solidFill>
                      <a:prstClr val="black"/>
                    </a:solidFill>
                    <a:latin typeface="Times New Roman" charset="0"/>
                    <a:ea typeface="Arial" charset="0"/>
                    <a:cs typeface="Arial" charset="0"/>
                  </a:rPr>
                  <a:t>4</a:t>
                </a:r>
              </a:p>
            </p:txBody>
          </p:sp>
        </p:grpSp>
      </p:grpSp>
      <p:grpSp>
        <p:nvGrpSpPr>
          <p:cNvPr id="21" name="Group 140"/>
          <p:cNvGrpSpPr/>
          <p:nvPr/>
        </p:nvGrpSpPr>
        <p:grpSpPr>
          <a:xfrm>
            <a:off x="6315075" y="4713288"/>
            <a:ext cx="412750" cy="785812"/>
            <a:chOff x="6315075" y="4713288"/>
            <a:chExt cx="412750" cy="785812"/>
          </a:xfrm>
        </p:grpSpPr>
        <p:cxnSp>
          <p:nvCxnSpPr>
            <p:cNvPr id="293958" name="AutoShape 70"/>
            <p:cNvCxnSpPr>
              <a:cxnSpLocks noChangeShapeType="1"/>
              <a:stCxn id="293944" idx="3"/>
              <a:endCxn id="70744" idx="0"/>
            </p:cNvCxnSpPr>
            <p:nvPr/>
          </p:nvCxnSpPr>
          <p:spPr bwMode="auto">
            <a:xfrm flipH="1">
              <a:off x="6515100" y="4713288"/>
              <a:ext cx="146050" cy="43815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22" name="Group 104"/>
            <p:cNvGrpSpPr>
              <a:grpSpLocks/>
            </p:cNvGrpSpPr>
            <p:nvPr/>
          </p:nvGrpSpPr>
          <p:grpSpPr bwMode="auto">
            <a:xfrm>
              <a:off x="6315075" y="5132388"/>
              <a:ext cx="412750" cy="366712"/>
              <a:chOff x="3930" y="3220"/>
              <a:chExt cx="260" cy="231"/>
            </a:xfrm>
          </p:grpSpPr>
          <p:sp>
            <p:nvSpPr>
              <p:cNvPr id="70744" name="Rectangle 105"/>
              <p:cNvSpPr>
                <a:spLocks noChangeArrowheads="1"/>
              </p:cNvSpPr>
              <p:nvPr/>
            </p:nvSpPr>
            <p:spPr bwMode="auto">
              <a:xfrm>
                <a:off x="3952" y="3232"/>
                <a:ext cx="208" cy="20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prstClr val="black"/>
                  </a:solidFill>
                  <a:latin typeface="Calibri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70745" name="Text Box 106"/>
              <p:cNvSpPr txBox="1">
                <a:spLocks noChangeArrowheads="1"/>
              </p:cNvSpPr>
              <p:nvPr/>
            </p:nvSpPr>
            <p:spPr bwMode="auto">
              <a:xfrm>
                <a:off x="3930" y="3220"/>
                <a:ext cx="260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dirty="0">
                    <a:solidFill>
                      <a:prstClr val="black"/>
                    </a:solidFill>
                    <a:latin typeface="Times New Roman" charset="0"/>
                    <a:ea typeface="Arial" charset="0"/>
                    <a:cs typeface="Arial" charset="0"/>
                  </a:rPr>
                  <a:t>11</a:t>
                </a:r>
              </a:p>
            </p:txBody>
          </p:sp>
        </p:grpSp>
      </p:grpSp>
      <p:grpSp>
        <p:nvGrpSpPr>
          <p:cNvPr id="23" name="Group 144"/>
          <p:cNvGrpSpPr/>
          <p:nvPr/>
        </p:nvGrpSpPr>
        <p:grpSpPr>
          <a:xfrm>
            <a:off x="6705600" y="4713288"/>
            <a:ext cx="968375" cy="1509712"/>
            <a:chOff x="6705600" y="4713288"/>
            <a:chExt cx="968375" cy="1509712"/>
          </a:xfrm>
        </p:grpSpPr>
        <p:sp>
          <p:nvSpPr>
            <p:cNvPr id="293949" name="Oval 61"/>
            <p:cNvSpPr>
              <a:spLocks noChangeArrowheads="1"/>
            </p:cNvSpPr>
            <p:nvPr/>
          </p:nvSpPr>
          <p:spPr bwMode="auto">
            <a:xfrm>
              <a:off x="6940550" y="5151438"/>
              <a:ext cx="520700" cy="304800"/>
            </a:xfrm>
            <a:prstGeom prst="ellipse">
              <a:avLst/>
            </a:prstGeom>
            <a:solidFill>
              <a:srgbClr val="FF99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cxnSp>
          <p:nvCxnSpPr>
            <p:cNvPr id="293959" name="AutoShape 71"/>
            <p:cNvCxnSpPr>
              <a:cxnSpLocks noChangeShapeType="1"/>
              <a:stCxn id="293944" idx="5"/>
              <a:endCxn id="293949" idx="0"/>
            </p:cNvCxnSpPr>
            <p:nvPr/>
          </p:nvCxnSpPr>
          <p:spPr bwMode="auto">
            <a:xfrm>
              <a:off x="7029450" y="4713288"/>
              <a:ext cx="171450" cy="43815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93968" name="AutoShape 80"/>
            <p:cNvCxnSpPr>
              <a:cxnSpLocks noChangeShapeType="1"/>
              <a:stCxn id="293949" idx="5"/>
              <a:endCxn id="70740" idx="0"/>
            </p:cNvCxnSpPr>
            <p:nvPr/>
          </p:nvCxnSpPr>
          <p:spPr bwMode="auto">
            <a:xfrm>
              <a:off x="7385050" y="5411788"/>
              <a:ext cx="95250" cy="45085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93971" name="AutoShape 83"/>
            <p:cNvCxnSpPr>
              <a:cxnSpLocks noChangeShapeType="1"/>
              <a:stCxn id="293949" idx="3"/>
              <a:endCxn id="70742" idx="0"/>
            </p:cNvCxnSpPr>
            <p:nvPr/>
          </p:nvCxnSpPr>
          <p:spPr bwMode="auto">
            <a:xfrm flipH="1">
              <a:off x="6870700" y="5411788"/>
              <a:ext cx="146050" cy="45085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293979" name="Text Box 91"/>
            <p:cNvSpPr txBox="1">
              <a:spLocks noChangeArrowheads="1"/>
            </p:cNvSpPr>
            <p:nvPr/>
          </p:nvSpPr>
          <p:spPr bwMode="auto">
            <a:xfrm>
              <a:off x="7000875" y="5100638"/>
              <a:ext cx="40005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i="1" dirty="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l</a:t>
              </a:r>
              <a:r>
                <a:rPr lang="en-US" baseline="-25000" dirty="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10</a:t>
              </a:r>
              <a:endParaRPr lang="en-US" dirty="0">
                <a:solidFill>
                  <a:prstClr val="black"/>
                </a:solidFill>
                <a:latin typeface="Times New Roman" charset="0"/>
                <a:ea typeface="Arial" charset="0"/>
                <a:cs typeface="Arial" charset="0"/>
              </a:endParaRPr>
            </a:p>
          </p:txBody>
        </p:sp>
        <p:grpSp>
          <p:nvGrpSpPr>
            <p:cNvPr id="24" name="Group 107"/>
            <p:cNvGrpSpPr>
              <a:grpSpLocks/>
            </p:cNvGrpSpPr>
            <p:nvPr/>
          </p:nvGrpSpPr>
          <p:grpSpPr bwMode="auto">
            <a:xfrm>
              <a:off x="6705600" y="5856288"/>
              <a:ext cx="330200" cy="366712"/>
              <a:chOff x="4176" y="3676"/>
              <a:chExt cx="208" cy="231"/>
            </a:xfrm>
          </p:grpSpPr>
          <p:sp>
            <p:nvSpPr>
              <p:cNvPr id="70742" name="Rectangle 108"/>
              <p:cNvSpPr>
                <a:spLocks noChangeArrowheads="1"/>
              </p:cNvSpPr>
              <p:nvPr/>
            </p:nvSpPr>
            <p:spPr bwMode="auto">
              <a:xfrm>
                <a:off x="4176" y="3680"/>
                <a:ext cx="208" cy="20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prstClr val="black"/>
                  </a:solidFill>
                  <a:latin typeface="Calibri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70743" name="Text Box 109"/>
              <p:cNvSpPr txBox="1">
                <a:spLocks noChangeArrowheads="1"/>
              </p:cNvSpPr>
              <p:nvPr/>
            </p:nvSpPr>
            <p:spPr bwMode="auto">
              <a:xfrm>
                <a:off x="4186" y="3676"/>
                <a:ext cx="188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>
                    <a:solidFill>
                      <a:prstClr val="black"/>
                    </a:solidFill>
                    <a:latin typeface="Times New Roman" charset="0"/>
                    <a:ea typeface="Arial" charset="0"/>
                    <a:cs typeface="Arial" charset="0"/>
                  </a:rPr>
                  <a:t>9</a:t>
                </a:r>
              </a:p>
            </p:txBody>
          </p:sp>
        </p:grpSp>
        <p:grpSp>
          <p:nvGrpSpPr>
            <p:cNvPr id="25" name="Group 110"/>
            <p:cNvGrpSpPr>
              <a:grpSpLocks/>
            </p:cNvGrpSpPr>
            <p:nvPr/>
          </p:nvGrpSpPr>
          <p:grpSpPr bwMode="auto">
            <a:xfrm>
              <a:off x="7261225" y="5856288"/>
              <a:ext cx="412750" cy="366712"/>
              <a:chOff x="4518" y="3676"/>
              <a:chExt cx="260" cy="231"/>
            </a:xfrm>
          </p:grpSpPr>
          <p:sp>
            <p:nvSpPr>
              <p:cNvPr id="70740" name="Rectangle 111"/>
              <p:cNvSpPr>
                <a:spLocks noChangeArrowheads="1"/>
              </p:cNvSpPr>
              <p:nvPr/>
            </p:nvSpPr>
            <p:spPr bwMode="auto">
              <a:xfrm>
                <a:off x="4552" y="3680"/>
                <a:ext cx="208" cy="20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prstClr val="black"/>
                  </a:solidFill>
                  <a:latin typeface="Calibri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70741" name="Text Box 112"/>
              <p:cNvSpPr txBox="1">
                <a:spLocks noChangeArrowheads="1"/>
              </p:cNvSpPr>
              <p:nvPr/>
            </p:nvSpPr>
            <p:spPr bwMode="auto">
              <a:xfrm>
                <a:off x="4518" y="3676"/>
                <a:ext cx="260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dirty="0">
                    <a:solidFill>
                      <a:prstClr val="black"/>
                    </a:solidFill>
                    <a:latin typeface="Times New Roman" charset="0"/>
                    <a:ea typeface="Arial" charset="0"/>
                    <a:cs typeface="Arial" charset="0"/>
                  </a:rPr>
                  <a:t>10</a:t>
                </a:r>
              </a:p>
            </p:txBody>
          </p:sp>
        </p:grpSp>
      </p:grpSp>
      <p:grpSp>
        <p:nvGrpSpPr>
          <p:cNvPr id="26" name="Group 142"/>
          <p:cNvGrpSpPr/>
          <p:nvPr/>
        </p:nvGrpSpPr>
        <p:grpSpPr>
          <a:xfrm>
            <a:off x="7708900" y="4700588"/>
            <a:ext cx="330200" cy="798512"/>
            <a:chOff x="7708900" y="4700588"/>
            <a:chExt cx="330200" cy="798512"/>
          </a:xfrm>
        </p:grpSpPr>
        <p:cxnSp>
          <p:nvCxnSpPr>
            <p:cNvPr id="293960" name="AutoShape 72"/>
            <p:cNvCxnSpPr>
              <a:cxnSpLocks noChangeShapeType="1"/>
              <a:stCxn id="293943" idx="3"/>
              <a:endCxn id="70738" idx="0"/>
            </p:cNvCxnSpPr>
            <p:nvPr/>
          </p:nvCxnSpPr>
          <p:spPr bwMode="auto">
            <a:xfrm flipH="1">
              <a:off x="7874000" y="4700588"/>
              <a:ext cx="133350" cy="45085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27" name="Group 113"/>
            <p:cNvGrpSpPr>
              <a:grpSpLocks/>
            </p:cNvGrpSpPr>
            <p:nvPr/>
          </p:nvGrpSpPr>
          <p:grpSpPr bwMode="auto">
            <a:xfrm>
              <a:off x="7708900" y="5132388"/>
              <a:ext cx="330200" cy="366712"/>
              <a:chOff x="4808" y="3220"/>
              <a:chExt cx="208" cy="231"/>
            </a:xfrm>
          </p:grpSpPr>
          <p:sp>
            <p:nvSpPr>
              <p:cNvPr id="70738" name="Rectangle 114"/>
              <p:cNvSpPr>
                <a:spLocks noChangeArrowheads="1"/>
              </p:cNvSpPr>
              <p:nvPr/>
            </p:nvSpPr>
            <p:spPr bwMode="auto">
              <a:xfrm>
                <a:off x="4808" y="3232"/>
                <a:ext cx="208" cy="20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prstClr val="black"/>
                  </a:solidFill>
                  <a:latin typeface="Calibri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70739" name="Text Box 115"/>
              <p:cNvSpPr txBox="1">
                <a:spLocks noChangeArrowheads="1"/>
              </p:cNvSpPr>
              <p:nvPr/>
            </p:nvSpPr>
            <p:spPr bwMode="auto">
              <a:xfrm>
                <a:off x="4822" y="3220"/>
                <a:ext cx="188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dirty="0">
                    <a:solidFill>
                      <a:prstClr val="black"/>
                    </a:solidFill>
                    <a:latin typeface="Times New Roman" charset="0"/>
                    <a:ea typeface="Arial" charset="0"/>
                    <a:cs typeface="Arial" charset="0"/>
                  </a:rPr>
                  <a:t>8</a:t>
                </a:r>
              </a:p>
            </p:txBody>
          </p:sp>
        </p:grpSp>
      </p:grpSp>
      <p:grpSp>
        <p:nvGrpSpPr>
          <p:cNvPr id="28" name="Group 145"/>
          <p:cNvGrpSpPr/>
          <p:nvPr/>
        </p:nvGrpSpPr>
        <p:grpSpPr>
          <a:xfrm>
            <a:off x="8153400" y="5100638"/>
            <a:ext cx="901700" cy="1122362"/>
            <a:chOff x="8153400" y="5100638"/>
            <a:chExt cx="901700" cy="1122362"/>
          </a:xfrm>
        </p:grpSpPr>
        <p:sp>
          <p:nvSpPr>
            <p:cNvPr id="293950" name="Oval 62"/>
            <p:cNvSpPr>
              <a:spLocks noChangeArrowheads="1"/>
            </p:cNvSpPr>
            <p:nvPr/>
          </p:nvSpPr>
          <p:spPr bwMode="auto">
            <a:xfrm>
              <a:off x="8337550" y="5151438"/>
              <a:ext cx="520700" cy="304800"/>
            </a:xfrm>
            <a:prstGeom prst="ellipse">
              <a:avLst/>
            </a:prstGeom>
            <a:solidFill>
              <a:srgbClr val="FF99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cxnSp>
          <p:nvCxnSpPr>
            <p:cNvPr id="293969" name="AutoShape 81"/>
            <p:cNvCxnSpPr>
              <a:cxnSpLocks noChangeShapeType="1"/>
              <a:stCxn id="293950" idx="5"/>
              <a:endCxn id="70734" idx="0"/>
            </p:cNvCxnSpPr>
            <p:nvPr/>
          </p:nvCxnSpPr>
          <p:spPr bwMode="auto">
            <a:xfrm>
              <a:off x="8782050" y="5411788"/>
              <a:ext cx="107950" cy="45085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93970" name="AutoShape 82"/>
            <p:cNvCxnSpPr>
              <a:cxnSpLocks noChangeShapeType="1"/>
              <a:stCxn id="293950" idx="3"/>
              <a:endCxn id="70736" idx="0"/>
            </p:cNvCxnSpPr>
            <p:nvPr/>
          </p:nvCxnSpPr>
          <p:spPr bwMode="auto">
            <a:xfrm flipH="1">
              <a:off x="8318500" y="5411788"/>
              <a:ext cx="95250" cy="45085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293978" name="Text Box 90"/>
            <p:cNvSpPr txBox="1">
              <a:spLocks noChangeArrowheads="1"/>
            </p:cNvSpPr>
            <p:nvPr/>
          </p:nvSpPr>
          <p:spPr bwMode="auto">
            <a:xfrm>
              <a:off x="8442326" y="5100638"/>
              <a:ext cx="32385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i="1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l</a:t>
              </a:r>
              <a:r>
                <a:rPr lang="en-US" baseline="-2500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9</a:t>
              </a:r>
              <a:endParaRPr lang="en-US">
                <a:solidFill>
                  <a:prstClr val="black"/>
                </a:solidFill>
                <a:latin typeface="Times New Roman" charset="0"/>
                <a:ea typeface="Arial" charset="0"/>
                <a:cs typeface="Arial" charset="0"/>
              </a:endParaRPr>
            </a:p>
          </p:txBody>
        </p:sp>
        <p:grpSp>
          <p:nvGrpSpPr>
            <p:cNvPr id="29" name="Group 116"/>
            <p:cNvGrpSpPr>
              <a:grpSpLocks/>
            </p:cNvGrpSpPr>
            <p:nvPr/>
          </p:nvGrpSpPr>
          <p:grpSpPr bwMode="auto">
            <a:xfrm>
              <a:off x="8153400" y="5856288"/>
              <a:ext cx="330200" cy="366712"/>
              <a:chOff x="5104" y="3676"/>
              <a:chExt cx="208" cy="231"/>
            </a:xfrm>
          </p:grpSpPr>
          <p:sp>
            <p:nvSpPr>
              <p:cNvPr id="70736" name="Rectangle 117"/>
              <p:cNvSpPr>
                <a:spLocks noChangeArrowheads="1"/>
              </p:cNvSpPr>
              <p:nvPr/>
            </p:nvSpPr>
            <p:spPr bwMode="auto">
              <a:xfrm>
                <a:off x="5104" y="3680"/>
                <a:ext cx="208" cy="20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prstClr val="black"/>
                  </a:solidFill>
                  <a:latin typeface="Calibri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70737" name="Text Box 118"/>
              <p:cNvSpPr txBox="1">
                <a:spLocks noChangeArrowheads="1"/>
              </p:cNvSpPr>
              <p:nvPr/>
            </p:nvSpPr>
            <p:spPr bwMode="auto">
              <a:xfrm>
                <a:off x="5114" y="3676"/>
                <a:ext cx="188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>
                    <a:solidFill>
                      <a:prstClr val="black"/>
                    </a:solidFill>
                    <a:latin typeface="Times New Roman" charset="0"/>
                    <a:ea typeface="Arial" charset="0"/>
                    <a:cs typeface="Arial" charset="0"/>
                  </a:rPr>
                  <a:t>6</a:t>
                </a:r>
              </a:p>
            </p:txBody>
          </p:sp>
        </p:grpSp>
        <p:grpSp>
          <p:nvGrpSpPr>
            <p:cNvPr id="30" name="Group 119"/>
            <p:cNvGrpSpPr>
              <a:grpSpLocks/>
            </p:cNvGrpSpPr>
            <p:nvPr/>
          </p:nvGrpSpPr>
          <p:grpSpPr bwMode="auto">
            <a:xfrm>
              <a:off x="8724900" y="5856288"/>
              <a:ext cx="330200" cy="366712"/>
              <a:chOff x="5440" y="3676"/>
              <a:chExt cx="208" cy="231"/>
            </a:xfrm>
          </p:grpSpPr>
          <p:sp>
            <p:nvSpPr>
              <p:cNvPr id="70734" name="Rectangle 120"/>
              <p:cNvSpPr>
                <a:spLocks noChangeArrowheads="1"/>
              </p:cNvSpPr>
              <p:nvPr/>
            </p:nvSpPr>
            <p:spPr bwMode="auto">
              <a:xfrm>
                <a:off x="5440" y="3680"/>
                <a:ext cx="208" cy="20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prstClr val="black"/>
                  </a:solidFill>
                  <a:latin typeface="Calibri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70735" name="Text Box 121"/>
              <p:cNvSpPr txBox="1">
                <a:spLocks noChangeArrowheads="1"/>
              </p:cNvSpPr>
              <p:nvPr/>
            </p:nvSpPr>
            <p:spPr bwMode="auto">
              <a:xfrm>
                <a:off x="5450" y="3676"/>
                <a:ext cx="188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dirty="0">
                    <a:solidFill>
                      <a:prstClr val="black"/>
                    </a:solidFill>
                    <a:latin typeface="Times New Roman" charset="0"/>
                    <a:ea typeface="Arial" charset="0"/>
                    <a:cs typeface="Arial" charset="0"/>
                  </a:rPr>
                  <a:t>7</a:t>
                </a:r>
              </a:p>
            </p:txBody>
          </p:sp>
        </p:grpSp>
      </p:grpSp>
      <p:sp>
        <p:nvSpPr>
          <p:cNvPr id="294010" name="Line 122"/>
          <p:cNvSpPr>
            <a:spLocks noChangeShapeType="1"/>
          </p:cNvSpPr>
          <p:nvPr/>
        </p:nvSpPr>
        <p:spPr bwMode="auto">
          <a:xfrm>
            <a:off x="1790700" y="2981614"/>
            <a:ext cx="1730543" cy="0"/>
          </a:xfrm>
          <a:prstGeom prst="line">
            <a:avLst/>
          </a:prstGeom>
          <a:noFill/>
          <a:ln w="9525">
            <a:solidFill>
              <a:srgbClr val="FF3300"/>
            </a:solidFill>
            <a:prstDash val="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42" name="Line 4"/>
          <p:cNvSpPr>
            <a:spLocks noChangeShapeType="1"/>
          </p:cNvSpPr>
          <p:nvPr/>
        </p:nvSpPr>
        <p:spPr bwMode="auto">
          <a:xfrm>
            <a:off x="1831974" y="2306638"/>
            <a:ext cx="1685926" cy="0"/>
          </a:xfrm>
          <a:prstGeom prst="line">
            <a:avLst/>
          </a:prstGeom>
          <a:noFill/>
          <a:ln w="9525">
            <a:solidFill>
              <a:srgbClr val="FF3300"/>
            </a:solidFill>
            <a:prstDash val="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31" name="Group 149"/>
          <p:cNvGrpSpPr/>
          <p:nvPr/>
        </p:nvGrpSpPr>
        <p:grpSpPr>
          <a:xfrm>
            <a:off x="1993900" y="2601913"/>
            <a:ext cx="316081" cy="400110"/>
            <a:chOff x="1866900" y="2589213"/>
            <a:chExt cx="316081" cy="400110"/>
          </a:xfrm>
        </p:grpSpPr>
        <p:sp>
          <p:nvSpPr>
            <p:cNvPr id="143" name="Oval 123"/>
            <p:cNvSpPr>
              <a:spLocks noChangeArrowheads="1"/>
            </p:cNvSpPr>
            <p:nvPr/>
          </p:nvSpPr>
          <p:spPr bwMode="auto">
            <a:xfrm>
              <a:off x="1866900" y="2730501"/>
              <a:ext cx="55563" cy="55563"/>
            </a:xfrm>
            <a:prstGeom prst="ellipse">
              <a:avLst/>
            </a:prstGeom>
            <a:solidFill>
              <a:srgbClr val="0000FF"/>
            </a:solidFill>
            <a:ln w="9525">
              <a:solidFill>
                <a:srgbClr val="4F81BD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FF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sp>
          <p:nvSpPr>
            <p:cNvPr id="144" name="Text Box 124"/>
            <p:cNvSpPr txBox="1">
              <a:spLocks noChangeArrowheads="1"/>
            </p:cNvSpPr>
            <p:nvPr/>
          </p:nvSpPr>
          <p:spPr bwMode="auto">
            <a:xfrm>
              <a:off x="1870075" y="2589213"/>
              <a:ext cx="312906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 dirty="0" err="1">
                  <a:solidFill>
                    <a:srgbClr val="0000FF"/>
                  </a:solidFill>
                  <a:latin typeface="Times New Roman" charset="0"/>
                  <a:ea typeface="Arial" charset="0"/>
                  <a:cs typeface="Arial" charset="0"/>
                </a:rPr>
                <a:t>q</a:t>
              </a:r>
              <a:endParaRPr lang="en-US" sz="2000" dirty="0">
                <a:solidFill>
                  <a:srgbClr val="0000FF"/>
                </a:solidFill>
                <a:latin typeface="Times New Roman" charset="0"/>
                <a:ea typeface="Arial" charset="0"/>
                <a:cs typeface="Arial" charset="0"/>
              </a:endParaRPr>
            </a:p>
          </p:txBody>
        </p:sp>
      </p:grpSp>
      <p:sp>
        <p:nvSpPr>
          <p:cNvPr id="146" name="AutoShape 125"/>
          <p:cNvSpPr>
            <a:spLocks noChangeArrowheads="1"/>
          </p:cNvSpPr>
          <p:nvPr/>
        </p:nvSpPr>
        <p:spPr bwMode="auto">
          <a:xfrm>
            <a:off x="6083300" y="2844800"/>
            <a:ext cx="155575" cy="265113"/>
          </a:xfrm>
          <a:prstGeom prst="downArrow">
            <a:avLst>
              <a:gd name="adj1" fmla="val 50000"/>
              <a:gd name="adj2" fmla="val 42602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latin typeface="Calibri" charset="0"/>
              <a:ea typeface="Arial" charset="0"/>
              <a:cs typeface="Arial" charset="0"/>
            </a:endParaRPr>
          </a:p>
        </p:txBody>
      </p:sp>
      <p:sp>
        <p:nvSpPr>
          <p:cNvPr id="147" name="AutoShape 125"/>
          <p:cNvSpPr>
            <a:spLocks noChangeArrowheads="1"/>
          </p:cNvSpPr>
          <p:nvPr/>
        </p:nvSpPr>
        <p:spPr bwMode="auto">
          <a:xfrm>
            <a:off x="7378700" y="3403600"/>
            <a:ext cx="155575" cy="265113"/>
          </a:xfrm>
          <a:prstGeom prst="downArrow">
            <a:avLst>
              <a:gd name="adj1" fmla="val 50000"/>
              <a:gd name="adj2" fmla="val 42602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latin typeface="Calibri" charset="0"/>
              <a:ea typeface="Arial" charset="0"/>
              <a:cs typeface="Arial" charset="0"/>
            </a:endParaRPr>
          </a:p>
        </p:txBody>
      </p:sp>
      <p:sp>
        <p:nvSpPr>
          <p:cNvPr id="148" name="AutoShape 125"/>
          <p:cNvSpPr>
            <a:spLocks noChangeArrowheads="1"/>
          </p:cNvSpPr>
          <p:nvPr/>
        </p:nvSpPr>
        <p:spPr bwMode="auto">
          <a:xfrm>
            <a:off x="8128000" y="4000500"/>
            <a:ext cx="155575" cy="265113"/>
          </a:xfrm>
          <a:prstGeom prst="downArrow">
            <a:avLst>
              <a:gd name="adj1" fmla="val 50000"/>
              <a:gd name="adj2" fmla="val 42602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latin typeface="Calibri" charset="0"/>
              <a:ea typeface="Arial" charset="0"/>
              <a:cs typeface="Arial" charset="0"/>
            </a:endParaRPr>
          </a:p>
        </p:txBody>
      </p:sp>
      <p:sp>
        <p:nvSpPr>
          <p:cNvPr id="149" name="AutoShape 125"/>
          <p:cNvSpPr>
            <a:spLocks noChangeArrowheads="1"/>
          </p:cNvSpPr>
          <p:nvPr/>
        </p:nvSpPr>
        <p:spPr bwMode="auto">
          <a:xfrm>
            <a:off x="7708900" y="4737100"/>
            <a:ext cx="155575" cy="265113"/>
          </a:xfrm>
          <a:prstGeom prst="downArrow">
            <a:avLst>
              <a:gd name="adj1" fmla="val 50000"/>
              <a:gd name="adj2" fmla="val 42602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latin typeface="Calibri" charset="0"/>
              <a:ea typeface="Arial" charset="0"/>
              <a:cs typeface="Arial" charset="0"/>
            </a:endParaRPr>
          </a:p>
        </p:txBody>
      </p:sp>
      <p:sp>
        <p:nvSpPr>
          <p:cNvPr id="150" name="Oval 149"/>
          <p:cNvSpPr/>
          <p:nvPr/>
        </p:nvSpPr>
        <p:spPr>
          <a:xfrm>
            <a:off x="1206499" y="1955799"/>
            <a:ext cx="1625601" cy="1654629"/>
          </a:xfrm>
          <a:prstGeom prst="ellipse">
            <a:avLst/>
          </a:prstGeom>
          <a:noFill/>
          <a:ln w="127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52" name="Rectangle 151"/>
          <p:cNvSpPr/>
          <p:nvPr/>
        </p:nvSpPr>
        <p:spPr>
          <a:xfrm>
            <a:off x="4155259" y="1669534"/>
            <a:ext cx="474744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dirty="0" smtClean="0">
                <a:solidFill>
                  <a:prstClr val="black"/>
                </a:solidFill>
                <a:latin typeface="Calibri"/>
                <a:ea typeface="Arial" charset="0"/>
                <a:cs typeface="Calibri"/>
              </a:rPr>
              <a:t>Any cells not intersecting the best-known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dirty="0" smtClean="0">
                <a:solidFill>
                  <a:prstClr val="black"/>
                </a:solidFill>
                <a:latin typeface="Calibri"/>
                <a:ea typeface="Arial" charset="0"/>
                <a:cs typeface="Calibri"/>
              </a:rPr>
              <a:t>bounding circle can be excluded from further 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dirty="0" smtClean="0">
                <a:solidFill>
                  <a:prstClr val="black"/>
                </a:solidFill>
                <a:latin typeface="Calibri"/>
                <a:ea typeface="Arial" charset="0"/>
                <a:cs typeface="Calibri"/>
              </a:rPr>
              <a:t>search.</a:t>
            </a:r>
          </a:p>
        </p:txBody>
      </p:sp>
      <p:sp>
        <p:nvSpPr>
          <p:cNvPr id="293888" name="Slide Number Placeholder 29388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C5BBBB9-F183-8A4D-B8BB-5CFD49612D99}" type="slidenum">
              <a:rPr lang="en-US" smtClean="0"/>
              <a:pPr>
                <a:defRPr/>
              </a:pPr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255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31" name="Text Box 123"/>
          <p:cNvSpPr txBox="1">
            <a:spLocks noChangeArrowheads="1"/>
          </p:cNvSpPr>
          <p:nvPr/>
        </p:nvSpPr>
        <p:spPr bwMode="auto">
          <a:xfrm>
            <a:off x="5905500" y="6400800"/>
            <a:ext cx="3112476" cy="307777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 smtClean="0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rPr>
              <a:t>Adapted from slide by </a:t>
            </a:r>
            <a:r>
              <a:rPr lang="en-US" sz="1400" dirty="0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rPr>
              <a:t>Anna </a:t>
            </a:r>
            <a:r>
              <a:rPr lang="en-US" sz="1400" dirty="0" err="1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rPr>
              <a:t>Atramentov</a:t>
            </a:r>
            <a:endParaRPr lang="en-US" sz="1400" dirty="0">
              <a:solidFill>
                <a:prstClr val="black"/>
              </a:solidFill>
              <a:latin typeface="Calibri" charset="0"/>
              <a:ea typeface="Arial" charset="0"/>
              <a:cs typeface="Arial" charset="0"/>
            </a:endParaRPr>
          </a:p>
        </p:txBody>
      </p:sp>
      <p:sp>
        <p:nvSpPr>
          <p:cNvPr id="126" name="Title 125"/>
          <p:cNvSpPr>
            <a:spLocks noGrp="1"/>
          </p:cNvSpPr>
          <p:nvPr>
            <p:ph type="title"/>
          </p:nvPr>
        </p:nvSpPr>
        <p:spPr>
          <a:xfrm>
            <a:off x="342900" y="185738"/>
            <a:ext cx="8229600" cy="1143000"/>
          </a:xfrm>
        </p:spPr>
        <p:txBody>
          <a:bodyPr/>
          <a:lstStyle/>
          <a:p>
            <a:r>
              <a:rPr lang="en-US" dirty="0" smtClean="0"/>
              <a:t>K-</a:t>
            </a:r>
            <a:r>
              <a:rPr lang="en-US" dirty="0" err="1" smtClean="0"/>
              <a:t>d</a:t>
            </a:r>
            <a:r>
              <a:rPr lang="en-US" dirty="0" smtClean="0"/>
              <a:t> tree query (in 2-d)</a:t>
            </a:r>
            <a:endParaRPr lang="en-US" dirty="0"/>
          </a:p>
        </p:txBody>
      </p:sp>
      <p:sp>
        <p:nvSpPr>
          <p:cNvPr id="293891" name="Line 3"/>
          <p:cNvSpPr>
            <a:spLocks noChangeShapeType="1"/>
          </p:cNvSpPr>
          <p:nvPr/>
        </p:nvSpPr>
        <p:spPr bwMode="auto">
          <a:xfrm>
            <a:off x="422275" y="2979500"/>
            <a:ext cx="1355725" cy="0"/>
          </a:xfrm>
          <a:prstGeom prst="line">
            <a:avLst/>
          </a:prstGeom>
          <a:noFill/>
          <a:ln w="9525">
            <a:solidFill>
              <a:srgbClr val="FF3300"/>
            </a:solidFill>
            <a:prstDash val="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93892" name="Line 4"/>
          <p:cNvSpPr>
            <a:spLocks noChangeShapeType="1"/>
          </p:cNvSpPr>
          <p:nvPr/>
        </p:nvSpPr>
        <p:spPr bwMode="auto">
          <a:xfrm>
            <a:off x="422274" y="2293938"/>
            <a:ext cx="1355726" cy="4762"/>
          </a:xfrm>
          <a:prstGeom prst="line">
            <a:avLst/>
          </a:prstGeom>
          <a:noFill/>
          <a:ln w="9525">
            <a:solidFill>
              <a:srgbClr val="FF3300"/>
            </a:solidFill>
            <a:prstDash val="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93893" name="Line 5"/>
          <p:cNvSpPr>
            <a:spLocks noChangeShapeType="1"/>
          </p:cNvSpPr>
          <p:nvPr/>
        </p:nvSpPr>
        <p:spPr bwMode="auto">
          <a:xfrm>
            <a:off x="2517775" y="1549800"/>
            <a:ext cx="8028" cy="748900"/>
          </a:xfrm>
          <a:prstGeom prst="line">
            <a:avLst/>
          </a:prstGeom>
          <a:noFill/>
          <a:ln w="9525">
            <a:solidFill>
              <a:srgbClr val="FF3300"/>
            </a:solidFill>
            <a:prstDash val="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93894" name="Line 6"/>
          <p:cNvSpPr>
            <a:spLocks noChangeShapeType="1"/>
          </p:cNvSpPr>
          <p:nvPr/>
        </p:nvSpPr>
        <p:spPr bwMode="auto">
          <a:xfrm>
            <a:off x="1108075" y="2972274"/>
            <a:ext cx="0" cy="1485426"/>
          </a:xfrm>
          <a:prstGeom prst="line">
            <a:avLst/>
          </a:prstGeom>
          <a:noFill/>
          <a:ln w="9525">
            <a:solidFill>
              <a:srgbClr val="FF3300"/>
            </a:solidFill>
            <a:prstDash val="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93895" name="Line 7"/>
          <p:cNvSpPr>
            <a:spLocks noChangeShapeType="1"/>
          </p:cNvSpPr>
          <p:nvPr/>
        </p:nvSpPr>
        <p:spPr bwMode="auto">
          <a:xfrm>
            <a:off x="1790700" y="3779838"/>
            <a:ext cx="1714500" cy="0"/>
          </a:xfrm>
          <a:prstGeom prst="line">
            <a:avLst/>
          </a:prstGeom>
          <a:noFill/>
          <a:ln w="9525">
            <a:solidFill>
              <a:srgbClr val="FF3300"/>
            </a:solidFill>
            <a:prstDash val="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93896" name="Line 8"/>
          <p:cNvSpPr>
            <a:spLocks noChangeShapeType="1"/>
          </p:cNvSpPr>
          <p:nvPr/>
        </p:nvSpPr>
        <p:spPr bwMode="auto">
          <a:xfrm>
            <a:off x="2543175" y="2984900"/>
            <a:ext cx="0" cy="799700"/>
          </a:xfrm>
          <a:prstGeom prst="line">
            <a:avLst/>
          </a:prstGeom>
          <a:noFill/>
          <a:ln w="9525">
            <a:solidFill>
              <a:srgbClr val="FF3300"/>
            </a:solidFill>
            <a:prstDash val="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93897" name="Line 9"/>
          <p:cNvSpPr>
            <a:spLocks noChangeShapeType="1"/>
          </p:cNvSpPr>
          <p:nvPr/>
        </p:nvSpPr>
        <p:spPr bwMode="auto">
          <a:xfrm>
            <a:off x="422274" y="3779838"/>
            <a:ext cx="695326" cy="17462"/>
          </a:xfrm>
          <a:prstGeom prst="line">
            <a:avLst/>
          </a:prstGeom>
          <a:noFill/>
          <a:ln w="9525">
            <a:solidFill>
              <a:srgbClr val="FF3300"/>
            </a:solidFill>
            <a:prstDash val="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2" name="Group 10"/>
          <p:cNvGrpSpPr>
            <a:grpSpLocks/>
          </p:cNvGrpSpPr>
          <p:nvPr/>
        </p:nvGrpSpPr>
        <p:grpSpPr bwMode="auto">
          <a:xfrm>
            <a:off x="422274" y="1549400"/>
            <a:ext cx="3095626" cy="2901308"/>
            <a:chOff x="408" y="1184"/>
            <a:chExt cx="1368" cy="1372"/>
          </a:xfrm>
        </p:grpSpPr>
        <p:sp>
          <p:nvSpPr>
            <p:cNvPr id="70758" name="Rectangle 11"/>
            <p:cNvSpPr>
              <a:spLocks noChangeArrowheads="1"/>
            </p:cNvSpPr>
            <p:nvPr/>
          </p:nvSpPr>
          <p:spPr bwMode="auto">
            <a:xfrm>
              <a:off x="408" y="1184"/>
              <a:ext cx="1368" cy="136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sp>
          <p:nvSpPr>
            <p:cNvPr id="70759" name="Oval 12"/>
            <p:cNvSpPr>
              <a:spLocks noChangeArrowheads="1"/>
            </p:cNvSpPr>
            <p:nvPr/>
          </p:nvSpPr>
          <p:spPr bwMode="auto">
            <a:xfrm>
              <a:off x="648" y="1280"/>
              <a:ext cx="35" cy="3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sp>
          <p:nvSpPr>
            <p:cNvPr id="70760" name="Oval 13"/>
            <p:cNvSpPr>
              <a:spLocks noChangeArrowheads="1"/>
            </p:cNvSpPr>
            <p:nvPr/>
          </p:nvSpPr>
          <p:spPr bwMode="auto">
            <a:xfrm>
              <a:off x="872" y="1808"/>
              <a:ext cx="35" cy="3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sp>
          <p:nvSpPr>
            <p:cNvPr id="70761" name="Oval 14"/>
            <p:cNvSpPr>
              <a:spLocks noChangeArrowheads="1"/>
            </p:cNvSpPr>
            <p:nvPr/>
          </p:nvSpPr>
          <p:spPr bwMode="auto">
            <a:xfrm>
              <a:off x="592" y="2088"/>
              <a:ext cx="35" cy="3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sp>
          <p:nvSpPr>
            <p:cNvPr id="70762" name="Oval 15"/>
            <p:cNvSpPr>
              <a:spLocks noChangeArrowheads="1"/>
            </p:cNvSpPr>
            <p:nvPr/>
          </p:nvSpPr>
          <p:spPr bwMode="auto">
            <a:xfrm>
              <a:off x="432" y="2352"/>
              <a:ext cx="35" cy="3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sp>
          <p:nvSpPr>
            <p:cNvPr id="70763" name="Oval 16"/>
            <p:cNvSpPr>
              <a:spLocks noChangeArrowheads="1"/>
            </p:cNvSpPr>
            <p:nvPr/>
          </p:nvSpPr>
          <p:spPr bwMode="auto">
            <a:xfrm>
              <a:off x="872" y="2352"/>
              <a:ext cx="35" cy="3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sp>
          <p:nvSpPr>
            <p:cNvPr id="70764" name="Oval 17"/>
            <p:cNvSpPr>
              <a:spLocks noChangeArrowheads="1"/>
            </p:cNvSpPr>
            <p:nvPr/>
          </p:nvSpPr>
          <p:spPr bwMode="auto">
            <a:xfrm>
              <a:off x="1344" y="2464"/>
              <a:ext cx="35" cy="3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sp>
          <p:nvSpPr>
            <p:cNvPr id="70765" name="Oval 18"/>
            <p:cNvSpPr>
              <a:spLocks noChangeArrowheads="1"/>
            </p:cNvSpPr>
            <p:nvPr/>
          </p:nvSpPr>
          <p:spPr bwMode="auto">
            <a:xfrm>
              <a:off x="1152" y="2000"/>
              <a:ext cx="35" cy="3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sp>
          <p:nvSpPr>
            <p:cNvPr id="70766" name="Oval 19"/>
            <p:cNvSpPr>
              <a:spLocks noChangeArrowheads="1"/>
            </p:cNvSpPr>
            <p:nvPr/>
          </p:nvSpPr>
          <p:spPr bwMode="auto">
            <a:xfrm>
              <a:off x="1464" y="2024"/>
              <a:ext cx="35" cy="3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sp>
          <p:nvSpPr>
            <p:cNvPr id="70767" name="Oval 20"/>
            <p:cNvSpPr>
              <a:spLocks noChangeArrowheads="1"/>
            </p:cNvSpPr>
            <p:nvPr/>
          </p:nvSpPr>
          <p:spPr bwMode="auto">
            <a:xfrm>
              <a:off x="1456" y="1736"/>
              <a:ext cx="35" cy="3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sp>
          <p:nvSpPr>
            <p:cNvPr id="70768" name="Oval 21"/>
            <p:cNvSpPr>
              <a:spLocks noChangeArrowheads="1"/>
            </p:cNvSpPr>
            <p:nvPr/>
          </p:nvSpPr>
          <p:spPr bwMode="auto">
            <a:xfrm>
              <a:off x="1224" y="1296"/>
              <a:ext cx="35" cy="3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sp>
          <p:nvSpPr>
            <p:cNvPr id="70769" name="Oval 22"/>
            <p:cNvSpPr>
              <a:spLocks noChangeArrowheads="1"/>
            </p:cNvSpPr>
            <p:nvPr/>
          </p:nvSpPr>
          <p:spPr bwMode="auto">
            <a:xfrm>
              <a:off x="1544" y="1408"/>
              <a:ext cx="35" cy="3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sp>
          <p:nvSpPr>
            <p:cNvPr id="70770" name="Text Box 23"/>
            <p:cNvSpPr txBox="1">
              <a:spLocks noChangeArrowheads="1"/>
            </p:cNvSpPr>
            <p:nvPr/>
          </p:nvSpPr>
          <p:spPr bwMode="auto">
            <a:xfrm>
              <a:off x="672" y="1203"/>
              <a:ext cx="172" cy="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4</a:t>
              </a:r>
            </a:p>
          </p:txBody>
        </p:sp>
        <p:sp>
          <p:nvSpPr>
            <p:cNvPr id="70771" name="Text Box 24"/>
            <p:cNvSpPr txBox="1">
              <a:spLocks noChangeArrowheads="1"/>
            </p:cNvSpPr>
            <p:nvPr/>
          </p:nvSpPr>
          <p:spPr bwMode="auto">
            <a:xfrm>
              <a:off x="1563" y="1321"/>
              <a:ext cx="172" cy="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7</a:t>
              </a:r>
            </a:p>
          </p:txBody>
        </p:sp>
        <p:sp>
          <p:nvSpPr>
            <p:cNvPr id="70772" name="Text Box 25"/>
            <p:cNvSpPr txBox="1">
              <a:spLocks noChangeArrowheads="1"/>
            </p:cNvSpPr>
            <p:nvPr/>
          </p:nvSpPr>
          <p:spPr bwMode="auto">
            <a:xfrm>
              <a:off x="1098" y="1199"/>
              <a:ext cx="172" cy="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6</a:t>
              </a:r>
            </a:p>
          </p:txBody>
        </p:sp>
        <p:sp>
          <p:nvSpPr>
            <p:cNvPr id="70773" name="Text Box 26"/>
            <p:cNvSpPr txBox="1">
              <a:spLocks noChangeArrowheads="1"/>
            </p:cNvSpPr>
            <p:nvPr/>
          </p:nvSpPr>
          <p:spPr bwMode="auto">
            <a:xfrm>
              <a:off x="746" y="1711"/>
              <a:ext cx="172" cy="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5</a:t>
              </a:r>
            </a:p>
          </p:txBody>
        </p:sp>
        <p:sp>
          <p:nvSpPr>
            <p:cNvPr id="70774" name="Text Box 27"/>
            <p:cNvSpPr txBox="1">
              <a:spLocks noChangeArrowheads="1"/>
            </p:cNvSpPr>
            <p:nvPr/>
          </p:nvSpPr>
          <p:spPr bwMode="auto">
            <a:xfrm>
              <a:off x="443" y="2271"/>
              <a:ext cx="172" cy="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1</a:t>
              </a:r>
            </a:p>
          </p:txBody>
        </p:sp>
        <p:sp>
          <p:nvSpPr>
            <p:cNvPr id="70775" name="Text Box 28"/>
            <p:cNvSpPr txBox="1">
              <a:spLocks noChangeArrowheads="1"/>
            </p:cNvSpPr>
            <p:nvPr/>
          </p:nvSpPr>
          <p:spPr bwMode="auto">
            <a:xfrm>
              <a:off x="470" y="1987"/>
              <a:ext cx="172" cy="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3</a:t>
              </a:r>
            </a:p>
          </p:txBody>
        </p:sp>
        <p:sp>
          <p:nvSpPr>
            <p:cNvPr id="70776" name="Text Box 29"/>
            <p:cNvSpPr txBox="1">
              <a:spLocks noChangeArrowheads="1"/>
            </p:cNvSpPr>
            <p:nvPr/>
          </p:nvSpPr>
          <p:spPr bwMode="auto">
            <a:xfrm>
              <a:off x="892" y="2269"/>
              <a:ext cx="172" cy="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2</a:t>
              </a:r>
            </a:p>
          </p:txBody>
        </p:sp>
        <p:sp>
          <p:nvSpPr>
            <p:cNvPr id="70777" name="Text Box 30"/>
            <p:cNvSpPr txBox="1">
              <a:spLocks noChangeArrowheads="1"/>
            </p:cNvSpPr>
            <p:nvPr/>
          </p:nvSpPr>
          <p:spPr bwMode="auto">
            <a:xfrm>
              <a:off x="1176" y="1913"/>
              <a:ext cx="172" cy="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9</a:t>
              </a:r>
            </a:p>
          </p:txBody>
        </p:sp>
        <p:sp>
          <p:nvSpPr>
            <p:cNvPr id="70778" name="Text Box 31"/>
            <p:cNvSpPr txBox="1">
              <a:spLocks noChangeArrowheads="1"/>
            </p:cNvSpPr>
            <p:nvPr/>
          </p:nvSpPr>
          <p:spPr bwMode="auto">
            <a:xfrm>
              <a:off x="1326" y="1643"/>
              <a:ext cx="172" cy="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8</a:t>
              </a:r>
            </a:p>
          </p:txBody>
        </p:sp>
        <p:sp>
          <p:nvSpPr>
            <p:cNvPr id="70779" name="Text Box 32"/>
            <p:cNvSpPr txBox="1">
              <a:spLocks noChangeArrowheads="1"/>
            </p:cNvSpPr>
            <p:nvPr/>
          </p:nvSpPr>
          <p:spPr bwMode="auto">
            <a:xfrm>
              <a:off x="1468" y="1943"/>
              <a:ext cx="228" cy="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10</a:t>
              </a:r>
            </a:p>
          </p:txBody>
        </p:sp>
        <p:sp>
          <p:nvSpPr>
            <p:cNvPr id="70780" name="Text Box 33"/>
            <p:cNvSpPr txBox="1">
              <a:spLocks noChangeArrowheads="1"/>
            </p:cNvSpPr>
            <p:nvPr/>
          </p:nvSpPr>
          <p:spPr bwMode="auto">
            <a:xfrm>
              <a:off x="1362" y="2381"/>
              <a:ext cx="228" cy="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11</a:t>
              </a:r>
            </a:p>
          </p:txBody>
        </p:sp>
      </p:grpSp>
      <p:sp>
        <p:nvSpPr>
          <p:cNvPr id="293922" name="Text Box 34"/>
          <p:cNvSpPr txBox="1">
            <a:spLocks noChangeArrowheads="1"/>
          </p:cNvSpPr>
          <p:nvPr/>
        </p:nvSpPr>
        <p:spPr bwMode="auto">
          <a:xfrm>
            <a:off x="76200" y="2075538"/>
            <a:ext cx="41410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i="1" dirty="0">
                <a:solidFill>
                  <a:srgbClr val="FF3300"/>
                </a:solidFill>
                <a:latin typeface="Times New Roman" charset="0"/>
                <a:ea typeface="Arial" charset="0"/>
                <a:cs typeface="Arial" charset="0"/>
              </a:rPr>
              <a:t>l</a:t>
            </a:r>
            <a:r>
              <a:rPr lang="en-US" i="1" baseline="-25000" dirty="0">
                <a:solidFill>
                  <a:srgbClr val="FF3300"/>
                </a:solidFill>
                <a:latin typeface="Times New Roman" charset="0"/>
                <a:ea typeface="Arial" charset="0"/>
                <a:cs typeface="Arial" charset="0"/>
              </a:rPr>
              <a:t>5</a:t>
            </a:r>
            <a:endParaRPr lang="en-US" i="1" dirty="0">
              <a:solidFill>
                <a:srgbClr val="FF3300"/>
              </a:solidFill>
              <a:latin typeface="Times New Roman" charset="0"/>
              <a:ea typeface="Arial" charset="0"/>
              <a:cs typeface="Arial" charset="0"/>
            </a:endParaRPr>
          </a:p>
        </p:txBody>
      </p:sp>
      <p:sp>
        <p:nvSpPr>
          <p:cNvPr id="70667" name="Text Box 35"/>
          <p:cNvSpPr txBox="1">
            <a:spLocks noChangeArrowheads="1"/>
          </p:cNvSpPr>
          <p:nvPr/>
        </p:nvSpPr>
        <p:spPr bwMode="auto">
          <a:xfrm>
            <a:off x="495299" y="2002448"/>
            <a:ext cx="262495" cy="4884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latin typeface="Calibri" charset="0"/>
              <a:ea typeface="Arial" charset="0"/>
              <a:cs typeface="Arial" charset="0"/>
            </a:endParaRPr>
          </a:p>
        </p:txBody>
      </p:sp>
      <p:sp>
        <p:nvSpPr>
          <p:cNvPr id="70668" name="Text Box 36"/>
          <p:cNvSpPr txBox="1">
            <a:spLocks noChangeArrowheads="1"/>
          </p:cNvSpPr>
          <p:nvPr/>
        </p:nvSpPr>
        <p:spPr bwMode="auto">
          <a:xfrm>
            <a:off x="1308099" y="1888148"/>
            <a:ext cx="262495" cy="4884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latin typeface="Calibri" charset="0"/>
              <a:ea typeface="Arial" charset="0"/>
              <a:cs typeface="Arial" charset="0"/>
            </a:endParaRPr>
          </a:p>
        </p:txBody>
      </p:sp>
      <p:grpSp>
        <p:nvGrpSpPr>
          <p:cNvPr id="3" name="Group 37"/>
          <p:cNvGrpSpPr>
            <a:grpSpLocks/>
          </p:cNvGrpSpPr>
          <p:nvPr/>
        </p:nvGrpSpPr>
        <p:grpSpPr bwMode="auto">
          <a:xfrm>
            <a:off x="1656507" y="1153958"/>
            <a:ext cx="414109" cy="3288289"/>
            <a:chOff x="1114" y="997"/>
            <a:chExt cx="183" cy="1555"/>
          </a:xfrm>
        </p:grpSpPr>
        <p:sp>
          <p:nvSpPr>
            <p:cNvPr id="70756" name="Line 38"/>
            <p:cNvSpPr>
              <a:spLocks noChangeShapeType="1"/>
            </p:cNvSpPr>
            <p:nvPr/>
          </p:nvSpPr>
          <p:spPr bwMode="auto">
            <a:xfrm>
              <a:off x="1175" y="1184"/>
              <a:ext cx="1" cy="1368"/>
            </a:xfrm>
            <a:prstGeom prst="line">
              <a:avLst/>
            </a:prstGeom>
            <a:noFill/>
            <a:ln w="9525">
              <a:solidFill>
                <a:srgbClr val="FF3300"/>
              </a:solidFill>
              <a:prstDash val="dash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70757" name="Text Box 39"/>
            <p:cNvSpPr txBox="1">
              <a:spLocks noChangeArrowheads="1"/>
            </p:cNvSpPr>
            <p:nvPr/>
          </p:nvSpPr>
          <p:spPr bwMode="auto">
            <a:xfrm>
              <a:off x="1114" y="997"/>
              <a:ext cx="183" cy="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i="1" dirty="0">
                  <a:solidFill>
                    <a:srgbClr val="FF3300"/>
                  </a:solidFill>
                  <a:latin typeface="Times New Roman" charset="0"/>
                  <a:ea typeface="Arial" charset="0"/>
                  <a:cs typeface="Arial" charset="0"/>
                </a:rPr>
                <a:t>l</a:t>
              </a:r>
              <a:r>
                <a:rPr lang="en-US" i="1" baseline="-25000" dirty="0">
                  <a:solidFill>
                    <a:srgbClr val="FF3300"/>
                  </a:solidFill>
                  <a:latin typeface="Times New Roman" charset="0"/>
                  <a:ea typeface="Arial" charset="0"/>
                  <a:cs typeface="Arial" charset="0"/>
                </a:rPr>
                <a:t>1</a:t>
              </a:r>
              <a:endParaRPr lang="en-US" i="1" dirty="0">
                <a:solidFill>
                  <a:srgbClr val="FF3300"/>
                </a:solidFill>
                <a:latin typeface="Times New Roman" charset="0"/>
                <a:ea typeface="Arial" charset="0"/>
                <a:cs typeface="Arial" charset="0"/>
              </a:endParaRPr>
            </a:p>
          </p:txBody>
        </p:sp>
      </p:grpSp>
      <p:sp>
        <p:nvSpPr>
          <p:cNvPr id="293929" name="Text Box 41"/>
          <p:cNvSpPr txBox="1">
            <a:spLocks noChangeArrowheads="1"/>
          </p:cNvSpPr>
          <p:nvPr/>
        </p:nvSpPr>
        <p:spPr bwMode="auto">
          <a:xfrm>
            <a:off x="2298700" y="1135738"/>
            <a:ext cx="41410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i="1" dirty="0">
                <a:solidFill>
                  <a:srgbClr val="FF3300"/>
                </a:solidFill>
                <a:latin typeface="Times New Roman" charset="0"/>
                <a:ea typeface="Arial" charset="0"/>
                <a:cs typeface="Arial" charset="0"/>
              </a:rPr>
              <a:t>l</a:t>
            </a:r>
            <a:r>
              <a:rPr lang="en-US" i="1" baseline="-25000" dirty="0">
                <a:solidFill>
                  <a:srgbClr val="FF3300"/>
                </a:solidFill>
                <a:latin typeface="Times New Roman" charset="0"/>
                <a:ea typeface="Arial" charset="0"/>
                <a:cs typeface="Arial" charset="0"/>
              </a:rPr>
              <a:t>9</a:t>
            </a:r>
            <a:endParaRPr lang="en-US" i="1" dirty="0">
              <a:solidFill>
                <a:srgbClr val="FF3300"/>
              </a:solidFill>
              <a:latin typeface="Times New Roman" charset="0"/>
              <a:ea typeface="Arial" charset="0"/>
              <a:cs typeface="Arial" charset="0"/>
            </a:endParaRPr>
          </a:p>
        </p:txBody>
      </p:sp>
      <p:sp>
        <p:nvSpPr>
          <p:cNvPr id="293930" name="Text Box 42"/>
          <p:cNvSpPr txBox="1">
            <a:spLocks noChangeArrowheads="1"/>
          </p:cNvSpPr>
          <p:nvPr/>
        </p:nvSpPr>
        <p:spPr bwMode="auto">
          <a:xfrm>
            <a:off x="3556000" y="2088238"/>
            <a:ext cx="41410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i="1" dirty="0" smtClean="0">
                <a:solidFill>
                  <a:srgbClr val="FF3300"/>
                </a:solidFill>
                <a:latin typeface="Times New Roman" charset="0"/>
                <a:ea typeface="Arial" charset="0"/>
                <a:cs typeface="Arial" charset="0"/>
              </a:rPr>
              <a:t>l</a:t>
            </a:r>
            <a:r>
              <a:rPr lang="en-US" i="1" baseline="-25000" dirty="0">
                <a:solidFill>
                  <a:srgbClr val="FF3300"/>
                </a:solidFill>
                <a:latin typeface="Times New Roman" charset="0"/>
                <a:ea typeface="Arial" charset="0"/>
                <a:cs typeface="Arial" charset="0"/>
              </a:rPr>
              <a:t>7</a:t>
            </a:r>
            <a:endParaRPr lang="en-US" i="1" dirty="0">
              <a:solidFill>
                <a:srgbClr val="FF3300"/>
              </a:solidFill>
              <a:latin typeface="Times New Roman" charset="0"/>
              <a:ea typeface="Arial" charset="0"/>
              <a:cs typeface="Arial" charset="0"/>
            </a:endParaRPr>
          </a:p>
        </p:txBody>
      </p:sp>
      <p:sp>
        <p:nvSpPr>
          <p:cNvPr id="293931" name="Text Box 43"/>
          <p:cNvSpPr txBox="1">
            <a:spLocks noChangeArrowheads="1"/>
          </p:cNvSpPr>
          <p:nvPr/>
        </p:nvSpPr>
        <p:spPr bwMode="auto">
          <a:xfrm>
            <a:off x="3536950" y="2774038"/>
            <a:ext cx="41410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i="1" dirty="0">
                <a:solidFill>
                  <a:srgbClr val="FF3300"/>
                </a:solidFill>
                <a:latin typeface="Times New Roman" charset="0"/>
                <a:ea typeface="Arial" charset="0"/>
                <a:cs typeface="Arial" charset="0"/>
              </a:rPr>
              <a:t>l</a:t>
            </a:r>
            <a:r>
              <a:rPr lang="en-US" i="1" baseline="-25000" dirty="0">
                <a:solidFill>
                  <a:srgbClr val="FF3300"/>
                </a:solidFill>
                <a:latin typeface="Times New Roman" charset="0"/>
                <a:ea typeface="Arial" charset="0"/>
                <a:cs typeface="Arial" charset="0"/>
              </a:rPr>
              <a:t>3</a:t>
            </a:r>
            <a:endParaRPr lang="en-US" i="1" dirty="0">
              <a:solidFill>
                <a:srgbClr val="FF3300"/>
              </a:solidFill>
              <a:latin typeface="Times New Roman" charset="0"/>
              <a:ea typeface="Arial" charset="0"/>
              <a:cs typeface="Arial" charset="0"/>
            </a:endParaRPr>
          </a:p>
        </p:txBody>
      </p:sp>
      <p:sp>
        <p:nvSpPr>
          <p:cNvPr id="293932" name="Text Box 44"/>
          <p:cNvSpPr txBox="1">
            <a:spLocks noChangeArrowheads="1"/>
          </p:cNvSpPr>
          <p:nvPr/>
        </p:nvSpPr>
        <p:spPr bwMode="auto">
          <a:xfrm>
            <a:off x="2209800" y="3339188"/>
            <a:ext cx="49557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i="1" dirty="0">
                <a:solidFill>
                  <a:srgbClr val="FF3300"/>
                </a:solidFill>
                <a:latin typeface="Times New Roman" charset="0"/>
                <a:ea typeface="Arial" charset="0"/>
                <a:cs typeface="Arial" charset="0"/>
              </a:rPr>
              <a:t>l</a:t>
            </a:r>
            <a:r>
              <a:rPr lang="en-US" i="1" baseline="-25000" dirty="0">
                <a:solidFill>
                  <a:srgbClr val="FF3300"/>
                </a:solidFill>
                <a:latin typeface="Times New Roman" charset="0"/>
                <a:ea typeface="Arial" charset="0"/>
                <a:cs typeface="Arial" charset="0"/>
              </a:rPr>
              <a:t>10</a:t>
            </a:r>
            <a:endParaRPr lang="en-US" i="1" dirty="0">
              <a:solidFill>
                <a:srgbClr val="FF3300"/>
              </a:solidFill>
              <a:latin typeface="Times New Roman" charset="0"/>
              <a:ea typeface="Arial" charset="0"/>
              <a:cs typeface="Arial" charset="0"/>
            </a:endParaRPr>
          </a:p>
        </p:txBody>
      </p:sp>
      <p:sp>
        <p:nvSpPr>
          <p:cNvPr id="293933" name="Text Box 45"/>
          <p:cNvSpPr txBox="1">
            <a:spLocks noChangeArrowheads="1"/>
          </p:cNvSpPr>
          <p:nvPr/>
        </p:nvSpPr>
        <p:spPr bwMode="auto">
          <a:xfrm>
            <a:off x="3562350" y="3586838"/>
            <a:ext cx="41410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i="1" dirty="0" smtClean="0">
                <a:solidFill>
                  <a:srgbClr val="FF3300"/>
                </a:solidFill>
                <a:latin typeface="Times New Roman" charset="0"/>
                <a:ea typeface="Arial" charset="0"/>
                <a:cs typeface="Arial" charset="0"/>
              </a:rPr>
              <a:t>l</a:t>
            </a:r>
            <a:r>
              <a:rPr lang="en-US" i="1" baseline="-25000" dirty="0">
                <a:solidFill>
                  <a:srgbClr val="FF3300"/>
                </a:solidFill>
                <a:latin typeface="Times New Roman" charset="0"/>
                <a:ea typeface="Arial" charset="0"/>
                <a:cs typeface="Arial" charset="0"/>
              </a:rPr>
              <a:t>6</a:t>
            </a:r>
            <a:endParaRPr lang="en-US" i="1" dirty="0">
              <a:solidFill>
                <a:srgbClr val="FF3300"/>
              </a:solidFill>
              <a:latin typeface="Times New Roman" charset="0"/>
              <a:ea typeface="Arial" charset="0"/>
              <a:cs typeface="Arial" charset="0"/>
            </a:endParaRPr>
          </a:p>
        </p:txBody>
      </p:sp>
      <p:sp>
        <p:nvSpPr>
          <p:cNvPr id="293934" name="Text Box 46"/>
          <p:cNvSpPr txBox="1">
            <a:spLocks noChangeArrowheads="1"/>
          </p:cNvSpPr>
          <p:nvPr/>
        </p:nvSpPr>
        <p:spPr bwMode="auto">
          <a:xfrm>
            <a:off x="889000" y="4463138"/>
            <a:ext cx="41410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i="1" dirty="0">
                <a:solidFill>
                  <a:srgbClr val="FF3300"/>
                </a:solidFill>
                <a:latin typeface="Times New Roman" charset="0"/>
                <a:ea typeface="Arial" charset="0"/>
                <a:cs typeface="Arial" charset="0"/>
              </a:rPr>
              <a:t>l</a:t>
            </a:r>
            <a:r>
              <a:rPr lang="en-US" i="1" baseline="-25000" dirty="0">
                <a:solidFill>
                  <a:srgbClr val="FF3300"/>
                </a:solidFill>
                <a:latin typeface="Times New Roman" charset="0"/>
                <a:ea typeface="Arial" charset="0"/>
                <a:cs typeface="Arial" charset="0"/>
              </a:rPr>
              <a:t>4</a:t>
            </a:r>
            <a:endParaRPr lang="en-US" i="1" dirty="0">
              <a:solidFill>
                <a:srgbClr val="FF3300"/>
              </a:solidFill>
              <a:latin typeface="Times New Roman" charset="0"/>
              <a:ea typeface="Arial" charset="0"/>
              <a:cs typeface="Arial" charset="0"/>
            </a:endParaRPr>
          </a:p>
        </p:txBody>
      </p:sp>
      <p:sp>
        <p:nvSpPr>
          <p:cNvPr id="293935" name="Text Box 47"/>
          <p:cNvSpPr txBox="1">
            <a:spLocks noChangeArrowheads="1"/>
          </p:cNvSpPr>
          <p:nvPr/>
        </p:nvSpPr>
        <p:spPr bwMode="auto">
          <a:xfrm>
            <a:off x="101600" y="3529688"/>
            <a:ext cx="41410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i="1" dirty="0">
                <a:solidFill>
                  <a:srgbClr val="FF3300"/>
                </a:solidFill>
                <a:latin typeface="Times New Roman" charset="0"/>
                <a:ea typeface="Arial" charset="0"/>
                <a:cs typeface="Arial" charset="0"/>
              </a:rPr>
              <a:t>l</a:t>
            </a:r>
            <a:r>
              <a:rPr lang="en-US" i="1" baseline="-25000" dirty="0">
                <a:solidFill>
                  <a:srgbClr val="FF3300"/>
                </a:solidFill>
                <a:latin typeface="Times New Roman" charset="0"/>
                <a:ea typeface="Arial" charset="0"/>
                <a:cs typeface="Arial" charset="0"/>
              </a:rPr>
              <a:t>8</a:t>
            </a:r>
            <a:endParaRPr lang="en-US" i="1" dirty="0">
              <a:solidFill>
                <a:srgbClr val="FF3300"/>
              </a:solidFill>
              <a:latin typeface="Times New Roman" charset="0"/>
              <a:ea typeface="Arial" charset="0"/>
              <a:cs typeface="Arial" charset="0"/>
            </a:endParaRPr>
          </a:p>
        </p:txBody>
      </p:sp>
      <p:sp>
        <p:nvSpPr>
          <p:cNvPr id="293936" name="Text Box 48"/>
          <p:cNvSpPr txBox="1">
            <a:spLocks noChangeArrowheads="1"/>
          </p:cNvSpPr>
          <p:nvPr/>
        </p:nvSpPr>
        <p:spPr bwMode="auto">
          <a:xfrm>
            <a:off x="101600" y="2742288"/>
            <a:ext cx="41410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i="1" dirty="0">
                <a:solidFill>
                  <a:srgbClr val="FF3300"/>
                </a:solidFill>
                <a:latin typeface="Times New Roman" charset="0"/>
                <a:ea typeface="Arial" charset="0"/>
                <a:cs typeface="Arial" charset="0"/>
              </a:rPr>
              <a:t>l</a:t>
            </a:r>
            <a:r>
              <a:rPr lang="en-US" i="1" baseline="-25000" dirty="0">
                <a:solidFill>
                  <a:srgbClr val="FF3300"/>
                </a:solidFill>
                <a:latin typeface="Times New Roman" charset="0"/>
                <a:ea typeface="Arial" charset="0"/>
                <a:cs typeface="Arial" charset="0"/>
              </a:rPr>
              <a:t>2</a:t>
            </a:r>
            <a:endParaRPr lang="en-US" i="1" dirty="0">
              <a:solidFill>
                <a:srgbClr val="FF3300"/>
              </a:solidFill>
              <a:latin typeface="Times New Roman" charset="0"/>
              <a:ea typeface="Arial" charset="0"/>
              <a:cs typeface="Arial" charset="0"/>
            </a:endParaRPr>
          </a:p>
        </p:txBody>
      </p:sp>
      <p:grpSp>
        <p:nvGrpSpPr>
          <p:cNvPr id="4" name="Group 129"/>
          <p:cNvGrpSpPr/>
          <p:nvPr/>
        </p:nvGrpSpPr>
        <p:grpSpPr>
          <a:xfrm>
            <a:off x="5918200" y="3221038"/>
            <a:ext cx="520700" cy="366712"/>
            <a:chOff x="5918200" y="3221038"/>
            <a:chExt cx="520700" cy="366712"/>
          </a:xfrm>
        </p:grpSpPr>
        <p:sp>
          <p:nvSpPr>
            <p:cNvPr id="293937" name="Oval 49"/>
            <p:cNvSpPr>
              <a:spLocks noChangeArrowheads="1"/>
            </p:cNvSpPr>
            <p:nvPr/>
          </p:nvSpPr>
          <p:spPr bwMode="auto">
            <a:xfrm>
              <a:off x="5918200" y="3278188"/>
              <a:ext cx="520700" cy="304800"/>
            </a:xfrm>
            <a:prstGeom prst="ellipse">
              <a:avLst/>
            </a:prstGeom>
            <a:solidFill>
              <a:srgbClr val="FF99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sp>
          <p:nvSpPr>
            <p:cNvPr id="293938" name="Text Box 50"/>
            <p:cNvSpPr txBox="1">
              <a:spLocks noChangeArrowheads="1"/>
            </p:cNvSpPr>
            <p:nvPr/>
          </p:nvSpPr>
          <p:spPr bwMode="auto">
            <a:xfrm>
              <a:off x="6022975" y="3221038"/>
              <a:ext cx="32385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i="1" dirty="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l</a:t>
              </a:r>
              <a:r>
                <a:rPr lang="en-US" baseline="-25000" dirty="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1</a:t>
              </a:r>
              <a:endParaRPr lang="en-US" dirty="0">
                <a:solidFill>
                  <a:prstClr val="black"/>
                </a:solidFill>
                <a:latin typeface="Times New Roman" charset="0"/>
                <a:ea typeface="Arial" charset="0"/>
                <a:cs typeface="Arial" charset="0"/>
              </a:endParaRPr>
            </a:p>
          </p:txBody>
        </p:sp>
      </p:grpSp>
      <p:cxnSp>
        <p:nvCxnSpPr>
          <p:cNvPr id="293961" name="AutoShape 73"/>
          <p:cNvCxnSpPr>
            <a:cxnSpLocks noChangeShapeType="1"/>
            <a:stCxn id="293943" idx="5"/>
            <a:endCxn id="293950" idx="0"/>
          </p:cNvCxnSpPr>
          <p:nvPr/>
        </p:nvCxnSpPr>
        <p:spPr bwMode="auto">
          <a:xfrm>
            <a:off x="8375650" y="4700588"/>
            <a:ext cx="222250" cy="4508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grpSp>
        <p:nvGrpSpPr>
          <p:cNvPr id="5" name="Group 130"/>
          <p:cNvGrpSpPr/>
          <p:nvPr/>
        </p:nvGrpSpPr>
        <p:grpSpPr>
          <a:xfrm>
            <a:off x="4718050" y="3538538"/>
            <a:ext cx="1276350" cy="614363"/>
            <a:chOff x="4718050" y="3538538"/>
            <a:chExt cx="1276350" cy="614363"/>
          </a:xfrm>
        </p:grpSpPr>
        <p:sp>
          <p:nvSpPr>
            <p:cNvPr id="293939" name="Oval 51"/>
            <p:cNvSpPr>
              <a:spLocks noChangeArrowheads="1"/>
            </p:cNvSpPr>
            <p:nvPr/>
          </p:nvSpPr>
          <p:spPr bwMode="auto">
            <a:xfrm>
              <a:off x="4718050" y="3843338"/>
              <a:ext cx="520700" cy="304800"/>
            </a:xfrm>
            <a:prstGeom prst="ellipse">
              <a:avLst/>
            </a:prstGeom>
            <a:solidFill>
              <a:srgbClr val="FF99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cxnSp>
          <p:nvCxnSpPr>
            <p:cNvPr id="293941" name="AutoShape 53"/>
            <p:cNvCxnSpPr>
              <a:cxnSpLocks noChangeShapeType="1"/>
              <a:stCxn id="293937" idx="3"/>
              <a:endCxn id="293939" idx="0"/>
            </p:cNvCxnSpPr>
            <p:nvPr/>
          </p:nvCxnSpPr>
          <p:spPr bwMode="auto">
            <a:xfrm flipH="1">
              <a:off x="4978400" y="3538538"/>
              <a:ext cx="1016000" cy="3048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293972" name="Text Box 84"/>
            <p:cNvSpPr txBox="1">
              <a:spLocks noChangeArrowheads="1"/>
            </p:cNvSpPr>
            <p:nvPr/>
          </p:nvSpPr>
          <p:spPr bwMode="auto">
            <a:xfrm>
              <a:off x="4810125" y="3786189"/>
              <a:ext cx="32385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i="1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l</a:t>
              </a:r>
              <a:r>
                <a:rPr lang="en-US" baseline="-2500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2</a:t>
              </a:r>
              <a:endParaRPr lang="en-US">
                <a:solidFill>
                  <a:prstClr val="black"/>
                </a:solidFill>
                <a:latin typeface="Times New Roman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6" name="Group 131"/>
          <p:cNvGrpSpPr/>
          <p:nvPr/>
        </p:nvGrpSpPr>
        <p:grpSpPr>
          <a:xfrm>
            <a:off x="6362700" y="3538538"/>
            <a:ext cx="1333500" cy="595312"/>
            <a:chOff x="6362700" y="3538538"/>
            <a:chExt cx="1333500" cy="595312"/>
          </a:xfrm>
        </p:grpSpPr>
        <p:sp>
          <p:nvSpPr>
            <p:cNvPr id="293940" name="Oval 52"/>
            <p:cNvSpPr>
              <a:spLocks noChangeArrowheads="1"/>
            </p:cNvSpPr>
            <p:nvPr/>
          </p:nvSpPr>
          <p:spPr bwMode="auto">
            <a:xfrm>
              <a:off x="7175500" y="3817938"/>
              <a:ext cx="520700" cy="304800"/>
            </a:xfrm>
            <a:prstGeom prst="ellipse">
              <a:avLst/>
            </a:prstGeom>
            <a:solidFill>
              <a:srgbClr val="FF99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cxnSp>
          <p:nvCxnSpPr>
            <p:cNvPr id="293942" name="AutoShape 54"/>
            <p:cNvCxnSpPr>
              <a:cxnSpLocks noChangeShapeType="1"/>
              <a:stCxn id="293937" idx="5"/>
              <a:endCxn id="293940" idx="0"/>
            </p:cNvCxnSpPr>
            <p:nvPr/>
          </p:nvCxnSpPr>
          <p:spPr bwMode="auto">
            <a:xfrm>
              <a:off x="6362700" y="3538538"/>
              <a:ext cx="1073150" cy="279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293973" name="Text Box 85"/>
            <p:cNvSpPr txBox="1">
              <a:spLocks noChangeArrowheads="1"/>
            </p:cNvSpPr>
            <p:nvPr/>
          </p:nvSpPr>
          <p:spPr bwMode="auto">
            <a:xfrm>
              <a:off x="7273925" y="3767138"/>
              <a:ext cx="32385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i="1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l</a:t>
              </a:r>
              <a:r>
                <a:rPr lang="en-US" baseline="-2500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3</a:t>
              </a:r>
              <a:endParaRPr lang="en-US">
                <a:solidFill>
                  <a:prstClr val="black"/>
                </a:solidFill>
                <a:latin typeface="Times New Roman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7" name="Group 134"/>
          <p:cNvGrpSpPr/>
          <p:nvPr/>
        </p:nvGrpSpPr>
        <p:grpSpPr>
          <a:xfrm>
            <a:off x="4032250" y="4103688"/>
            <a:ext cx="762000" cy="652462"/>
            <a:chOff x="4032250" y="4103688"/>
            <a:chExt cx="762000" cy="652462"/>
          </a:xfrm>
        </p:grpSpPr>
        <p:sp>
          <p:nvSpPr>
            <p:cNvPr id="293946" name="Oval 58"/>
            <p:cNvSpPr>
              <a:spLocks noChangeArrowheads="1"/>
            </p:cNvSpPr>
            <p:nvPr/>
          </p:nvSpPr>
          <p:spPr bwMode="auto">
            <a:xfrm>
              <a:off x="4032250" y="4440238"/>
              <a:ext cx="520700" cy="304800"/>
            </a:xfrm>
            <a:prstGeom prst="ellipse">
              <a:avLst/>
            </a:prstGeom>
            <a:solidFill>
              <a:srgbClr val="FF99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cxnSp>
          <p:nvCxnSpPr>
            <p:cNvPr id="293954" name="AutoShape 66"/>
            <p:cNvCxnSpPr>
              <a:cxnSpLocks noChangeShapeType="1"/>
              <a:stCxn id="293939" idx="3"/>
              <a:endCxn id="293946" idx="0"/>
            </p:cNvCxnSpPr>
            <p:nvPr/>
          </p:nvCxnSpPr>
          <p:spPr bwMode="auto">
            <a:xfrm flipH="1">
              <a:off x="4292600" y="4103688"/>
              <a:ext cx="501650" cy="33655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293974" name="Text Box 86"/>
            <p:cNvSpPr txBox="1">
              <a:spLocks noChangeArrowheads="1"/>
            </p:cNvSpPr>
            <p:nvPr/>
          </p:nvSpPr>
          <p:spPr bwMode="auto">
            <a:xfrm>
              <a:off x="4124325" y="4389438"/>
              <a:ext cx="32385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i="1" dirty="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l</a:t>
              </a:r>
              <a:r>
                <a:rPr lang="en-US" baseline="-25000" dirty="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4</a:t>
              </a:r>
              <a:endParaRPr lang="en-US" dirty="0">
                <a:solidFill>
                  <a:prstClr val="black"/>
                </a:solidFill>
                <a:latin typeface="Times New Roman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8" name="Group 136"/>
          <p:cNvGrpSpPr/>
          <p:nvPr/>
        </p:nvGrpSpPr>
        <p:grpSpPr>
          <a:xfrm>
            <a:off x="5162550" y="4103688"/>
            <a:ext cx="711200" cy="652462"/>
            <a:chOff x="5162550" y="4103688"/>
            <a:chExt cx="711200" cy="652462"/>
          </a:xfrm>
        </p:grpSpPr>
        <p:sp>
          <p:nvSpPr>
            <p:cNvPr id="293945" name="Oval 57"/>
            <p:cNvSpPr>
              <a:spLocks noChangeArrowheads="1"/>
            </p:cNvSpPr>
            <p:nvPr/>
          </p:nvSpPr>
          <p:spPr bwMode="auto">
            <a:xfrm>
              <a:off x="5353050" y="4440238"/>
              <a:ext cx="520700" cy="304800"/>
            </a:xfrm>
            <a:prstGeom prst="ellipse">
              <a:avLst/>
            </a:prstGeom>
            <a:solidFill>
              <a:srgbClr val="FF99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cxnSp>
          <p:nvCxnSpPr>
            <p:cNvPr id="293955" name="AutoShape 67"/>
            <p:cNvCxnSpPr>
              <a:cxnSpLocks noChangeShapeType="1"/>
              <a:stCxn id="293939" idx="5"/>
              <a:endCxn id="293945" idx="1"/>
            </p:cNvCxnSpPr>
            <p:nvPr/>
          </p:nvCxnSpPr>
          <p:spPr bwMode="auto">
            <a:xfrm>
              <a:off x="5162550" y="4103688"/>
              <a:ext cx="266700" cy="3810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293975" name="Text Box 87"/>
            <p:cNvSpPr txBox="1">
              <a:spLocks noChangeArrowheads="1"/>
            </p:cNvSpPr>
            <p:nvPr/>
          </p:nvSpPr>
          <p:spPr bwMode="auto">
            <a:xfrm>
              <a:off x="5457825" y="4389438"/>
              <a:ext cx="32385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i="1" dirty="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l</a:t>
              </a:r>
              <a:r>
                <a:rPr lang="en-US" baseline="-25000" dirty="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5</a:t>
              </a:r>
              <a:endParaRPr lang="en-US" dirty="0">
                <a:solidFill>
                  <a:prstClr val="black"/>
                </a:solidFill>
                <a:latin typeface="Times New Roman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9" name="Group 139"/>
          <p:cNvGrpSpPr/>
          <p:nvPr/>
        </p:nvGrpSpPr>
        <p:grpSpPr>
          <a:xfrm>
            <a:off x="6584950" y="4078288"/>
            <a:ext cx="666750" cy="680482"/>
            <a:chOff x="6584950" y="4078288"/>
            <a:chExt cx="666750" cy="680482"/>
          </a:xfrm>
        </p:grpSpPr>
        <p:sp>
          <p:nvSpPr>
            <p:cNvPr id="293944" name="Oval 56"/>
            <p:cNvSpPr>
              <a:spLocks noChangeArrowheads="1"/>
            </p:cNvSpPr>
            <p:nvPr/>
          </p:nvSpPr>
          <p:spPr bwMode="auto">
            <a:xfrm>
              <a:off x="6584950" y="4452938"/>
              <a:ext cx="520700" cy="304800"/>
            </a:xfrm>
            <a:prstGeom prst="ellipse">
              <a:avLst/>
            </a:prstGeom>
            <a:solidFill>
              <a:srgbClr val="FF99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grpSp>
          <p:nvGrpSpPr>
            <p:cNvPr id="10" name="Group 138"/>
            <p:cNvGrpSpPr/>
            <p:nvPr/>
          </p:nvGrpSpPr>
          <p:grpSpPr>
            <a:xfrm>
              <a:off x="6677025" y="4078288"/>
              <a:ext cx="574675" cy="680482"/>
              <a:chOff x="6677025" y="4078288"/>
              <a:chExt cx="574675" cy="680482"/>
            </a:xfrm>
          </p:grpSpPr>
          <p:cxnSp>
            <p:nvCxnSpPr>
              <p:cNvPr id="293956" name="AutoShape 68"/>
              <p:cNvCxnSpPr>
                <a:cxnSpLocks noChangeShapeType="1"/>
                <a:stCxn id="293940" idx="3"/>
                <a:endCxn id="293944" idx="0"/>
              </p:cNvCxnSpPr>
              <p:nvPr/>
            </p:nvCxnSpPr>
            <p:spPr bwMode="auto">
              <a:xfrm flipH="1">
                <a:off x="6845300" y="4078288"/>
                <a:ext cx="406400" cy="37465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sp>
            <p:nvSpPr>
              <p:cNvPr id="293976" name="Text Box 88"/>
              <p:cNvSpPr txBox="1">
                <a:spLocks noChangeArrowheads="1"/>
              </p:cNvSpPr>
              <p:nvPr/>
            </p:nvSpPr>
            <p:spPr bwMode="auto">
              <a:xfrm>
                <a:off x="6677025" y="4389438"/>
                <a:ext cx="353795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i="1" dirty="0" smtClean="0">
                    <a:solidFill>
                      <a:prstClr val="black"/>
                    </a:solidFill>
                    <a:latin typeface="Times New Roman" charset="0"/>
                    <a:ea typeface="Arial" charset="0"/>
                    <a:cs typeface="Arial" charset="0"/>
                  </a:rPr>
                  <a:t>l</a:t>
                </a:r>
                <a:r>
                  <a:rPr lang="en-US" baseline="-25000" dirty="0">
                    <a:solidFill>
                      <a:prstClr val="black"/>
                    </a:solidFill>
                    <a:latin typeface="Times New Roman" charset="0"/>
                    <a:ea typeface="Arial" charset="0"/>
                    <a:cs typeface="Arial" charset="0"/>
                  </a:rPr>
                  <a:t>6</a:t>
                </a:r>
                <a:endParaRPr lang="en-US" dirty="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endParaRPr>
              </a:p>
            </p:txBody>
          </p:sp>
        </p:grpSp>
      </p:grpSp>
      <p:grpSp>
        <p:nvGrpSpPr>
          <p:cNvPr id="11" name="Group 133"/>
          <p:cNvGrpSpPr/>
          <p:nvPr/>
        </p:nvGrpSpPr>
        <p:grpSpPr>
          <a:xfrm>
            <a:off x="7620000" y="4078288"/>
            <a:ext cx="831850" cy="680482"/>
            <a:chOff x="7620000" y="4078288"/>
            <a:chExt cx="831850" cy="680482"/>
          </a:xfrm>
        </p:grpSpPr>
        <p:sp>
          <p:nvSpPr>
            <p:cNvPr id="293943" name="Oval 55"/>
            <p:cNvSpPr>
              <a:spLocks noChangeArrowheads="1"/>
            </p:cNvSpPr>
            <p:nvPr/>
          </p:nvSpPr>
          <p:spPr bwMode="auto">
            <a:xfrm>
              <a:off x="7931150" y="4440238"/>
              <a:ext cx="520700" cy="304800"/>
            </a:xfrm>
            <a:prstGeom prst="ellipse">
              <a:avLst/>
            </a:prstGeom>
            <a:solidFill>
              <a:srgbClr val="FF99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grpSp>
          <p:nvGrpSpPr>
            <p:cNvPr id="12" name="Group 132"/>
            <p:cNvGrpSpPr/>
            <p:nvPr/>
          </p:nvGrpSpPr>
          <p:grpSpPr>
            <a:xfrm>
              <a:off x="7620000" y="4078288"/>
              <a:ext cx="769720" cy="680482"/>
              <a:chOff x="7620000" y="4078288"/>
              <a:chExt cx="769720" cy="680482"/>
            </a:xfrm>
          </p:grpSpPr>
          <p:cxnSp>
            <p:nvCxnSpPr>
              <p:cNvPr id="293957" name="AutoShape 69"/>
              <p:cNvCxnSpPr>
                <a:cxnSpLocks noChangeShapeType="1"/>
                <a:stCxn id="293940" idx="5"/>
                <a:endCxn id="293943" idx="0"/>
              </p:cNvCxnSpPr>
              <p:nvPr/>
            </p:nvCxnSpPr>
            <p:spPr bwMode="auto">
              <a:xfrm>
                <a:off x="7620000" y="4078288"/>
                <a:ext cx="571500" cy="36195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sp>
            <p:nvSpPr>
              <p:cNvPr id="293977" name="Text Box 89"/>
              <p:cNvSpPr txBox="1">
                <a:spLocks noChangeArrowheads="1"/>
              </p:cNvSpPr>
              <p:nvPr/>
            </p:nvSpPr>
            <p:spPr bwMode="auto">
              <a:xfrm>
                <a:off x="8035925" y="4389438"/>
                <a:ext cx="353795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i="1" dirty="0" smtClean="0">
                    <a:solidFill>
                      <a:prstClr val="black"/>
                    </a:solidFill>
                    <a:latin typeface="Times New Roman" charset="0"/>
                    <a:ea typeface="Arial" charset="0"/>
                    <a:cs typeface="Arial" charset="0"/>
                  </a:rPr>
                  <a:t>l</a:t>
                </a:r>
                <a:r>
                  <a:rPr lang="en-US" baseline="-25000" dirty="0">
                    <a:solidFill>
                      <a:prstClr val="black"/>
                    </a:solidFill>
                    <a:latin typeface="Times New Roman" charset="0"/>
                    <a:ea typeface="Arial" charset="0"/>
                    <a:cs typeface="Arial" charset="0"/>
                  </a:rPr>
                  <a:t>7</a:t>
                </a:r>
                <a:endParaRPr lang="en-US" dirty="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endParaRPr>
              </a:p>
            </p:txBody>
          </p:sp>
        </p:grpSp>
      </p:grpSp>
      <p:grpSp>
        <p:nvGrpSpPr>
          <p:cNvPr id="13" name="Group 143"/>
          <p:cNvGrpSpPr/>
          <p:nvPr/>
        </p:nvGrpSpPr>
        <p:grpSpPr>
          <a:xfrm>
            <a:off x="3302000" y="4700588"/>
            <a:ext cx="952500" cy="1522412"/>
            <a:chOff x="3302000" y="4700588"/>
            <a:chExt cx="952500" cy="1522412"/>
          </a:xfrm>
        </p:grpSpPr>
        <p:sp>
          <p:nvSpPr>
            <p:cNvPr id="293947" name="Oval 59"/>
            <p:cNvSpPr>
              <a:spLocks noChangeArrowheads="1"/>
            </p:cNvSpPr>
            <p:nvPr/>
          </p:nvSpPr>
          <p:spPr bwMode="auto">
            <a:xfrm>
              <a:off x="3530600" y="5151438"/>
              <a:ext cx="520700" cy="304800"/>
            </a:xfrm>
            <a:prstGeom prst="ellipse">
              <a:avLst/>
            </a:prstGeom>
            <a:solidFill>
              <a:srgbClr val="FF99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sp>
          <p:nvSpPr>
            <p:cNvPr id="293948" name="Text Box 60"/>
            <p:cNvSpPr txBox="1">
              <a:spLocks noChangeArrowheads="1"/>
            </p:cNvSpPr>
            <p:nvPr/>
          </p:nvSpPr>
          <p:spPr bwMode="auto">
            <a:xfrm>
              <a:off x="3622675" y="5094288"/>
              <a:ext cx="32385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i="1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l</a:t>
              </a:r>
              <a:r>
                <a:rPr lang="en-US" baseline="-2500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8</a:t>
              </a:r>
              <a:endParaRPr lang="en-US">
                <a:solidFill>
                  <a:prstClr val="black"/>
                </a:solidFill>
                <a:latin typeface="Times New Roman" charset="0"/>
                <a:ea typeface="Arial" charset="0"/>
                <a:cs typeface="Arial" charset="0"/>
              </a:endParaRPr>
            </a:p>
          </p:txBody>
        </p:sp>
        <p:grpSp>
          <p:nvGrpSpPr>
            <p:cNvPr id="14" name="Group 63"/>
            <p:cNvGrpSpPr>
              <a:grpSpLocks/>
            </p:cNvGrpSpPr>
            <p:nvPr/>
          </p:nvGrpSpPr>
          <p:grpSpPr bwMode="auto">
            <a:xfrm>
              <a:off x="3302000" y="5856288"/>
              <a:ext cx="330200" cy="366712"/>
              <a:chOff x="2040" y="3676"/>
              <a:chExt cx="208" cy="231"/>
            </a:xfrm>
          </p:grpSpPr>
          <p:sp>
            <p:nvSpPr>
              <p:cNvPr id="70754" name="Text Box 64"/>
              <p:cNvSpPr txBox="1">
                <a:spLocks noChangeArrowheads="1"/>
              </p:cNvSpPr>
              <p:nvPr/>
            </p:nvSpPr>
            <p:spPr bwMode="auto">
              <a:xfrm>
                <a:off x="2046" y="3676"/>
                <a:ext cx="188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>
                    <a:solidFill>
                      <a:prstClr val="black"/>
                    </a:solidFill>
                    <a:latin typeface="Times New Roman" charset="0"/>
                    <a:ea typeface="Arial" charset="0"/>
                    <a:cs typeface="Arial" charset="0"/>
                  </a:rPr>
                  <a:t>1</a:t>
                </a:r>
              </a:p>
            </p:txBody>
          </p:sp>
          <p:sp>
            <p:nvSpPr>
              <p:cNvPr id="70755" name="Rectangle 65"/>
              <p:cNvSpPr>
                <a:spLocks noChangeArrowheads="1"/>
              </p:cNvSpPr>
              <p:nvPr/>
            </p:nvSpPr>
            <p:spPr bwMode="auto">
              <a:xfrm>
                <a:off x="2040" y="3680"/>
                <a:ext cx="208" cy="20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prstClr val="black"/>
                  </a:solidFill>
                  <a:latin typeface="Calibri" charset="0"/>
                  <a:ea typeface="Arial" charset="0"/>
                  <a:cs typeface="Arial" charset="0"/>
                </a:endParaRPr>
              </a:p>
            </p:txBody>
          </p:sp>
        </p:grpSp>
        <p:cxnSp>
          <p:nvCxnSpPr>
            <p:cNvPr id="293964" name="AutoShape 76"/>
            <p:cNvCxnSpPr>
              <a:cxnSpLocks noChangeShapeType="1"/>
              <a:stCxn id="293946" idx="3"/>
              <a:endCxn id="293947" idx="0"/>
            </p:cNvCxnSpPr>
            <p:nvPr/>
          </p:nvCxnSpPr>
          <p:spPr bwMode="auto">
            <a:xfrm flipH="1">
              <a:off x="3790950" y="4700588"/>
              <a:ext cx="317500" cy="45085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93966" name="AutoShape 78"/>
            <p:cNvCxnSpPr>
              <a:cxnSpLocks noChangeShapeType="1"/>
              <a:stCxn id="293947" idx="5"/>
              <a:endCxn id="70752" idx="0"/>
            </p:cNvCxnSpPr>
            <p:nvPr/>
          </p:nvCxnSpPr>
          <p:spPr bwMode="auto">
            <a:xfrm>
              <a:off x="3975100" y="5411788"/>
              <a:ext cx="114300" cy="45085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93967" name="AutoShape 79"/>
            <p:cNvCxnSpPr>
              <a:cxnSpLocks noChangeShapeType="1"/>
              <a:stCxn id="293947" idx="3"/>
              <a:endCxn id="70755" idx="0"/>
            </p:cNvCxnSpPr>
            <p:nvPr/>
          </p:nvCxnSpPr>
          <p:spPr bwMode="auto">
            <a:xfrm flipH="1">
              <a:off x="3467100" y="5411788"/>
              <a:ext cx="139700" cy="45085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15" name="Group 92"/>
            <p:cNvGrpSpPr>
              <a:grpSpLocks/>
            </p:cNvGrpSpPr>
            <p:nvPr/>
          </p:nvGrpSpPr>
          <p:grpSpPr bwMode="auto">
            <a:xfrm>
              <a:off x="3924300" y="5856288"/>
              <a:ext cx="330200" cy="366712"/>
              <a:chOff x="2416" y="3676"/>
              <a:chExt cx="208" cy="231"/>
            </a:xfrm>
          </p:grpSpPr>
          <p:sp>
            <p:nvSpPr>
              <p:cNvPr id="70752" name="Rectangle 93"/>
              <p:cNvSpPr>
                <a:spLocks noChangeArrowheads="1"/>
              </p:cNvSpPr>
              <p:nvPr/>
            </p:nvSpPr>
            <p:spPr bwMode="auto">
              <a:xfrm>
                <a:off x="2416" y="3680"/>
                <a:ext cx="208" cy="20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prstClr val="black"/>
                  </a:solidFill>
                  <a:latin typeface="Calibri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70753" name="Text Box 94"/>
              <p:cNvSpPr txBox="1">
                <a:spLocks noChangeArrowheads="1"/>
              </p:cNvSpPr>
              <p:nvPr/>
            </p:nvSpPr>
            <p:spPr bwMode="auto">
              <a:xfrm>
                <a:off x="2430" y="3676"/>
                <a:ext cx="188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>
                    <a:solidFill>
                      <a:prstClr val="black"/>
                    </a:solidFill>
                    <a:latin typeface="Times New Roman" charset="0"/>
                    <a:ea typeface="Arial" charset="0"/>
                    <a:cs typeface="Arial" charset="0"/>
                  </a:rPr>
                  <a:t>3</a:t>
                </a:r>
              </a:p>
            </p:txBody>
          </p:sp>
        </p:grpSp>
      </p:grpSp>
      <p:grpSp>
        <p:nvGrpSpPr>
          <p:cNvPr id="16" name="Group 135"/>
          <p:cNvGrpSpPr/>
          <p:nvPr/>
        </p:nvGrpSpPr>
        <p:grpSpPr>
          <a:xfrm>
            <a:off x="4457700" y="4700588"/>
            <a:ext cx="330200" cy="798512"/>
            <a:chOff x="4457700" y="4700588"/>
            <a:chExt cx="330200" cy="798512"/>
          </a:xfrm>
        </p:grpSpPr>
        <p:cxnSp>
          <p:nvCxnSpPr>
            <p:cNvPr id="293965" name="AutoShape 77"/>
            <p:cNvCxnSpPr>
              <a:cxnSpLocks noChangeShapeType="1"/>
              <a:stCxn id="293946" idx="5"/>
              <a:endCxn id="70750" idx="0"/>
            </p:cNvCxnSpPr>
            <p:nvPr/>
          </p:nvCxnSpPr>
          <p:spPr bwMode="auto">
            <a:xfrm>
              <a:off x="4476750" y="4700588"/>
              <a:ext cx="146050" cy="45085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17" name="Group 95"/>
            <p:cNvGrpSpPr>
              <a:grpSpLocks/>
            </p:cNvGrpSpPr>
            <p:nvPr/>
          </p:nvGrpSpPr>
          <p:grpSpPr bwMode="auto">
            <a:xfrm>
              <a:off x="4457700" y="5132388"/>
              <a:ext cx="330200" cy="366712"/>
              <a:chOff x="2760" y="3220"/>
              <a:chExt cx="208" cy="231"/>
            </a:xfrm>
          </p:grpSpPr>
          <p:sp>
            <p:nvSpPr>
              <p:cNvPr id="70750" name="Rectangle 96"/>
              <p:cNvSpPr>
                <a:spLocks noChangeArrowheads="1"/>
              </p:cNvSpPr>
              <p:nvPr/>
            </p:nvSpPr>
            <p:spPr bwMode="auto">
              <a:xfrm>
                <a:off x="2760" y="3232"/>
                <a:ext cx="208" cy="20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prstClr val="black"/>
                  </a:solidFill>
                  <a:latin typeface="Calibri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70751" name="Text Box 97"/>
              <p:cNvSpPr txBox="1">
                <a:spLocks noChangeArrowheads="1"/>
              </p:cNvSpPr>
              <p:nvPr/>
            </p:nvSpPr>
            <p:spPr bwMode="auto">
              <a:xfrm>
                <a:off x="2770" y="3220"/>
                <a:ext cx="188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dirty="0">
                    <a:solidFill>
                      <a:prstClr val="black"/>
                    </a:solidFill>
                    <a:latin typeface="Times New Roman" charset="0"/>
                    <a:ea typeface="Arial" charset="0"/>
                    <a:cs typeface="Arial" charset="0"/>
                  </a:rPr>
                  <a:t>2</a:t>
                </a:r>
              </a:p>
            </p:txBody>
          </p:sp>
        </p:grpSp>
      </p:grpSp>
      <p:grpSp>
        <p:nvGrpSpPr>
          <p:cNvPr id="18" name="Group 137"/>
          <p:cNvGrpSpPr/>
          <p:nvPr/>
        </p:nvGrpSpPr>
        <p:grpSpPr>
          <a:xfrm>
            <a:off x="5130800" y="4700588"/>
            <a:ext cx="914400" cy="798512"/>
            <a:chOff x="5130800" y="4700588"/>
            <a:chExt cx="914400" cy="798512"/>
          </a:xfrm>
        </p:grpSpPr>
        <p:cxnSp>
          <p:nvCxnSpPr>
            <p:cNvPr id="293962" name="AutoShape 74"/>
            <p:cNvCxnSpPr>
              <a:cxnSpLocks noChangeShapeType="1"/>
              <a:stCxn id="293945" idx="5"/>
              <a:endCxn id="70746" idx="0"/>
            </p:cNvCxnSpPr>
            <p:nvPr/>
          </p:nvCxnSpPr>
          <p:spPr bwMode="auto">
            <a:xfrm>
              <a:off x="5797550" y="4700588"/>
              <a:ext cx="82550" cy="45085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93963" name="AutoShape 75"/>
            <p:cNvCxnSpPr>
              <a:cxnSpLocks noChangeShapeType="1"/>
              <a:stCxn id="293945" idx="3"/>
              <a:endCxn id="70748" idx="0"/>
            </p:cNvCxnSpPr>
            <p:nvPr/>
          </p:nvCxnSpPr>
          <p:spPr bwMode="auto">
            <a:xfrm flipH="1">
              <a:off x="5295900" y="4700588"/>
              <a:ext cx="133350" cy="45085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19" name="Group 98"/>
            <p:cNvGrpSpPr>
              <a:grpSpLocks/>
            </p:cNvGrpSpPr>
            <p:nvPr/>
          </p:nvGrpSpPr>
          <p:grpSpPr bwMode="auto">
            <a:xfrm>
              <a:off x="5130800" y="5132388"/>
              <a:ext cx="330200" cy="366712"/>
              <a:chOff x="3184" y="3220"/>
              <a:chExt cx="208" cy="231"/>
            </a:xfrm>
          </p:grpSpPr>
          <p:sp>
            <p:nvSpPr>
              <p:cNvPr id="70748" name="Rectangle 99"/>
              <p:cNvSpPr>
                <a:spLocks noChangeArrowheads="1"/>
              </p:cNvSpPr>
              <p:nvPr/>
            </p:nvSpPr>
            <p:spPr bwMode="auto">
              <a:xfrm>
                <a:off x="3184" y="3232"/>
                <a:ext cx="208" cy="20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prstClr val="black"/>
                  </a:solidFill>
                  <a:latin typeface="Calibri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70749" name="Text Box 100"/>
              <p:cNvSpPr txBox="1">
                <a:spLocks noChangeArrowheads="1"/>
              </p:cNvSpPr>
              <p:nvPr/>
            </p:nvSpPr>
            <p:spPr bwMode="auto">
              <a:xfrm>
                <a:off x="3198" y="3220"/>
                <a:ext cx="188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dirty="0">
                    <a:solidFill>
                      <a:prstClr val="black"/>
                    </a:solidFill>
                    <a:latin typeface="Times New Roman" charset="0"/>
                    <a:ea typeface="Arial" charset="0"/>
                    <a:cs typeface="Arial" charset="0"/>
                  </a:rPr>
                  <a:t>5</a:t>
                </a:r>
              </a:p>
            </p:txBody>
          </p:sp>
        </p:grpSp>
        <p:grpSp>
          <p:nvGrpSpPr>
            <p:cNvPr id="20" name="Group 101"/>
            <p:cNvGrpSpPr>
              <a:grpSpLocks/>
            </p:cNvGrpSpPr>
            <p:nvPr/>
          </p:nvGrpSpPr>
          <p:grpSpPr bwMode="auto">
            <a:xfrm>
              <a:off x="5715000" y="5132388"/>
              <a:ext cx="330200" cy="366712"/>
              <a:chOff x="3552" y="3220"/>
              <a:chExt cx="208" cy="231"/>
            </a:xfrm>
          </p:grpSpPr>
          <p:sp>
            <p:nvSpPr>
              <p:cNvPr id="70746" name="Rectangle 102"/>
              <p:cNvSpPr>
                <a:spLocks noChangeArrowheads="1"/>
              </p:cNvSpPr>
              <p:nvPr/>
            </p:nvSpPr>
            <p:spPr bwMode="auto">
              <a:xfrm>
                <a:off x="3552" y="3232"/>
                <a:ext cx="208" cy="20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prstClr val="black"/>
                  </a:solidFill>
                  <a:latin typeface="Calibri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70747" name="Text Box 103"/>
              <p:cNvSpPr txBox="1">
                <a:spLocks noChangeArrowheads="1"/>
              </p:cNvSpPr>
              <p:nvPr/>
            </p:nvSpPr>
            <p:spPr bwMode="auto">
              <a:xfrm>
                <a:off x="3566" y="3220"/>
                <a:ext cx="188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>
                    <a:solidFill>
                      <a:prstClr val="black"/>
                    </a:solidFill>
                    <a:latin typeface="Times New Roman" charset="0"/>
                    <a:ea typeface="Arial" charset="0"/>
                    <a:cs typeface="Arial" charset="0"/>
                  </a:rPr>
                  <a:t>4</a:t>
                </a:r>
              </a:p>
            </p:txBody>
          </p:sp>
        </p:grpSp>
      </p:grpSp>
      <p:grpSp>
        <p:nvGrpSpPr>
          <p:cNvPr id="21" name="Group 140"/>
          <p:cNvGrpSpPr/>
          <p:nvPr/>
        </p:nvGrpSpPr>
        <p:grpSpPr>
          <a:xfrm>
            <a:off x="6315075" y="4713288"/>
            <a:ext cx="412750" cy="785812"/>
            <a:chOff x="6315075" y="4713288"/>
            <a:chExt cx="412750" cy="785812"/>
          </a:xfrm>
        </p:grpSpPr>
        <p:cxnSp>
          <p:nvCxnSpPr>
            <p:cNvPr id="293958" name="AutoShape 70"/>
            <p:cNvCxnSpPr>
              <a:cxnSpLocks noChangeShapeType="1"/>
              <a:stCxn id="293944" idx="3"/>
              <a:endCxn id="70744" idx="0"/>
            </p:cNvCxnSpPr>
            <p:nvPr/>
          </p:nvCxnSpPr>
          <p:spPr bwMode="auto">
            <a:xfrm flipH="1">
              <a:off x="6515100" y="4713288"/>
              <a:ext cx="146050" cy="43815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22" name="Group 104"/>
            <p:cNvGrpSpPr>
              <a:grpSpLocks/>
            </p:cNvGrpSpPr>
            <p:nvPr/>
          </p:nvGrpSpPr>
          <p:grpSpPr bwMode="auto">
            <a:xfrm>
              <a:off x="6315075" y="5132388"/>
              <a:ext cx="412750" cy="366712"/>
              <a:chOff x="3930" y="3220"/>
              <a:chExt cx="260" cy="231"/>
            </a:xfrm>
          </p:grpSpPr>
          <p:sp>
            <p:nvSpPr>
              <p:cNvPr id="70744" name="Rectangle 105"/>
              <p:cNvSpPr>
                <a:spLocks noChangeArrowheads="1"/>
              </p:cNvSpPr>
              <p:nvPr/>
            </p:nvSpPr>
            <p:spPr bwMode="auto">
              <a:xfrm>
                <a:off x="3952" y="3232"/>
                <a:ext cx="208" cy="20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prstClr val="black"/>
                  </a:solidFill>
                  <a:latin typeface="Calibri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70745" name="Text Box 106"/>
              <p:cNvSpPr txBox="1">
                <a:spLocks noChangeArrowheads="1"/>
              </p:cNvSpPr>
              <p:nvPr/>
            </p:nvSpPr>
            <p:spPr bwMode="auto">
              <a:xfrm>
                <a:off x="3930" y="3220"/>
                <a:ext cx="260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dirty="0">
                    <a:solidFill>
                      <a:prstClr val="black"/>
                    </a:solidFill>
                    <a:latin typeface="Times New Roman" charset="0"/>
                    <a:ea typeface="Arial" charset="0"/>
                    <a:cs typeface="Arial" charset="0"/>
                  </a:rPr>
                  <a:t>11</a:t>
                </a:r>
              </a:p>
            </p:txBody>
          </p:sp>
        </p:grpSp>
      </p:grpSp>
      <p:grpSp>
        <p:nvGrpSpPr>
          <p:cNvPr id="23" name="Group 144"/>
          <p:cNvGrpSpPr/>
          <p:nvPr/>
        </p:nvGrpSpPr>
        <p:grpSpPr>
          <a:xfrm>
            <a:off x="6705600" y="4713288"/>
            <a:ext cx="968375" cy="1509712"/>
            <a:chOff x="6705600" y="4713288"/>
            <a:chExt cx="968375" cy="1509712"/>
          </a:xfrm>
        </p:grpSpPr>
        <p:sp>
          <p:nvSpPr>
            <p:cNvPr id="293949" name="Oval 61"/>
            <p:cNvSpPr>
              <a:spLocks noChangeArrowheads="1"/>
            </p:cNvSpPr>
            <p:nvPr/>
          </p:nvSpPr>
          <p:spPr bwMode="auto">
            <a:xfrm>
              <a:off x="6940550" y="5151438"/>
              <a:ext cx="520700" cy="304800"/>
            </a:xfrm>
            <a:prstGeom prst="ellipse">
              <a:avLst/>
            </a:prstGeom>
            <a:solidFill>
              <a:srgbClr val="FF99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cxnSp>
          <p:nvCxnSpPr>
            <p:cNvPr id="293959" name="AutoShape 71"/>
            <p:cNvCxnSpPr>
              <a:cxnSpLocks noChangeShapeType="1"/>
              <a:stCxn id="293944" idx="5"/>
              <a:endCxn id="293949" idx="0"/>
            </p:cNvCxnSpPr>
            <p:nvPr/>
          </p:nvCxnSpPr>
          <p:spPr bwMode="auto">
            <a:xfrm>
              <a:off x="7029450" y="4713288"/>
              <a:ext cx="171450" cy="43815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93968" name="AutoShape 80"/>
            <p:cNvCxnSpPr>
              <a:cxnSpLocks noChangeShapeType="1"/>
              <a:stCxn id="293949" idx="5"/>
              <a:endCxn id="70740" idx="0"/>
            </p:cNvCxnSpPr>
            <p:nvPr/>
          </p:nvCxnSpPr>
          <p:spPr bwMode="auto">
            <a:xfrm>
              <a:off x="7385050" y="5411788"/>
              <a:ext cx="95250" cy="45085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93971" name="AutoShape 83"/>
            <p:cNvCxnSpPr>
              <a:cxnSpLocks noChangeShapeType="1"/>
              <a:stCxn id="293949" idx="3"/>
              <a:endCxn id="70742" idx="0"/>
            </p:cNvCxnSpPr>
            <p:nvPr/>
          </p:nvCxnSpPr>
          <p:spPr bwMode="auto">
            <a:xfrm flipH="1">
              <a:off x="6870700" y="5411788"/>
              <a:ext cx="146050" cy="45085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293979" name="Text Box 91"/>
            <p:cNvSpPr txBox="1">
              <a:spLocks noChangeArrowheads="1"/>
            </p:cNvSpPr>
            <p:nvPr/>
          </p:nvSpPr>
          <p:spPr bwMode="auto">
            <a:xfrm>
              <a:off x="7000875" y="5100638"/>
              <a:ext cx="40005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i="1" dirty="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l</a:t>
              </a:r>
              <a:r>
                <a:rPr lang="en-US" baseline="-25000" dirty="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10</a:t>
              </a:r>
              <a:endParaRPr lang="en-US" dirty="0">
                <a:solidFill>
                  <a:prstClr val="black"/>
                </a:solidFill>
                <a:latin typeface="Times New Roman" charset="0"/>
                <a:ea typeface="Arial" charset="0"/>
                <a:cs typeface="Arial" charset="0"/>
              </a:endParaRPr>
            </a:p>
          </p:txBody>
        </p:sp>
        <p:grpSp>
          <p:nvGrpSpPr>
            <p:cNvPr id="24" name="Group 107"/>
            <p:cNvGrpSpPr>
              <a:grpSpLocks/>
            </p:cNvGrpSpPr>
            <p:nvPr/>
          </p:nvGrpSpPr>
          <p:grpSpPr bwMode="auto">
            <a:xfrm>
              <a:off x="6705600" y="5856288"/>
              <a:ext cx="330200" cy="366712"/>
              <a:chOff x="4176" y="3676"/>
              <a:chExt cx="208" cy="231"/>
            </a:xfrm>
          </p:grpSpPr>
          <p:sp>
            <p:nvSpPr>
              <p:cNvPr id="70742" name="Rectangle 108"/>
              <p:cNvSpPr>
                <a:spLocks noChangeArrowheads="1"/>
              </p:cNvSpPr>
              <p:nvPr/>
            </p:nvSpPr>
            <p:spPr bwMode="auto">
              <a:xfrm>
                <a:off x="4176" y="3680"/>
                <a:ext cx="208" cy="20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prstClr val="black"/>
                  </a:solidFill>
                  <a:latin typeface="Calibri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70743" name="Text Box 109"/>
              <p:cNvSpPr txBox="1">
                <a:spLocks noChangeArrowheads="1"/>
              </p:cNvSpPr>
              <p:nvPr/>
            </p:nvSpPr>
            <p:spPr bwMode="auto">
              <a:xfrm>
                <a:off x="4186" y="3676"/>
                <a:ext cx="188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>
                    <a:solidFill>
                      <a:prstClr val="black"/>
                    </a:solidFill>
                    <a:latin typeface="Times New Roman" charset="0"/>
                    <a:ea typeface="Arial" charset="0"/>
                    <a:cs typeface="Arial" charset="0"/>
                  </a:rPr>
                  <a:t>9</a:t>
                </a:r>
              </a:p>
            </p:txBody>
          </p:sp>
        </p:grpSp>
        <p:grpSp>
          <p:nvGrpSpPr>
            <p:cNvPr id="25" name="Group 110"/>
            <p:cNvGrpSpPr>
              <a:grpSpLocks/>
            </p:cNvGrpSpPr>
            <p:nvPr/>
          </p:nvGrpSpPr>
          <p:grpSpPr bwMode="auto">
            <a:xfrm>
              <a:off x="7261225" y="5856288"/>
              <a:ext cx="412750" cy="366712"/>
              <a:chOff x="4518" y="3676"/>
              <a:chExt cx="260" cy="231"/>
            </a:xfrm>
          </p:grpSpPr>
          <p:sp>
            <p:nvSpPr>
              <p:cNvPr id="70740" name="Rectangle 111"/>
              <p:cNvSpPr>
                <a:spLocks noChangeArrowheads="1"/>
              </p:cNvSpPr>
              <p:nvPr/>
            </p:nvSpPr>
            <p:spPr bwMode="auto">
              <a:xfrm>
                <a:off x="4552" y="3680"/>
                <a:ext cx="208" cy="20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prstClr val="black"/>
                  </a:solidFill>
                  <a:latin typeface="Calibri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70741" name="Text Box 112"/>
              <p:cNvSpPr txBox="1">
                <a:spLocks noChangeArrowheads="1"/>
              </p:cNvSpPr>
              <p:nvPr/>
            </p:nvSpPr>
            <p:spPr bwMode="auto">
              <a:xfrm>
                <a:off x="4518" y="3676"/>
                <a:ext cx="260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dirty="0">
                    <a:solidFill>
                      <a:prstClr val="black"/>
                    </a:solidFill>
                    <a:latin typeface="Times New Roman" charset="0"/>
                    <a:ea typeface="Arial" charset="0"/>
                    <a:cs typeface="Arial" charset="0"/>
                  </a:rPr>
                  <a:t>10</a:t>
                </a:r>
              </a:p>
            </p:txBody>
          </p:sp>
        </p:grpSp>
      </p:grpSp>
      <p:grpSp>
        <p:nvGrpSpPr>
          <p:cNvPr id="26" name="Group 142"/>
          <p:cNvGrpSpPr/>
          <p:nvPr/>
        </p:nvGrpSpPr>
        <p:grpSpPr>
          <a:xfrm>
            <a:off x="7708900" y="4700588"/>
            <a:ext cx="330200" cy="798512"/>
            <a:chOff x="7708900" y="4700588"/>
            <a:chExt cx="330200" cy="798512"/>
          </a:xfrm>
        </p:grpSpPr>
        <p:cxnSp>
          <p:nvCxnSpPr>
            <p:cNvPr id="293960" name="AutoShape 72"/>
            <p:cNvCxnSpPr>
              <a:cxnSpLocks noChangeShapeType="1"/>
              <a:stCxn id="293943" idx="3"/>
              <a:endCxn id="70738" idx="0"/>
            </p:cNvCxnSpPr>
            <p:nvPr/>
          </p:nvCxnSpPr>
          <p:spPr bwMode="auto">
            <a:xfrm flipH="1">
              <a:off x="7874000" y="4700588"/>
              <a:ext cx="133350" cy="45085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27" name="Group 113"/>
            <p:cNvGrpSpPr>
              <a:grpSpLocks/>
            </p:cNvGrpSpPr>
            <p:nvPr/>
          </p:nvGrpSpPr>
          <p:grpSpPr bwMode="auto">
            <a:xfrm>
              <a:off x="7708900" y="5132388"/>
              <a:ext cx="330200" cy="366712"/>
              <a:chOff x="4808" y="3220"/>
              <a:chExt cx="208" cy="231"/>
            </a:xfrm>
          </p:grpSpPr>
          <p:sp>
            <p:nvSpPr>
              <p:cNvPr id="70738" name="Rectangle 114"/>
              <p:cNvSpPr>
                <a:spLocks noChangeArrowheads="1"/>
              </p:cNvSpPr>
              <p:nvPr/>
            </p:nvSpPr>
            <p:spPr bwMode="auto">
              <a:xfrm>
                <a:off x="4808" y="3232"/>
                <a:ext cx="208" cy="20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prstClr val="black"/>
                  </a:solidFill>
                  <a:latin typeface="Calibri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70739" name="Text Box 115"/>
              <p:cNvSpPr txBox="1">
                <a:spLocks noChangeArrowheads="1"/>
              </p:cNvSpPr>
              <p:nvPr/>
            </p:nvSpPr>
            <p:spPr bwMode="auto">
              <a:xfrm>
                <a:off x="4822" y="3220"/>
                <a:ext cx="188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dirty="0">
                    <a:solidFill>
                      <a:prstClr val="black"/>
                    </a:solidFill>
                    <a:latin typeface="Times New Roman" charset="0"/>
                    <a:ea typeface="Arial" charset="0"/>
                    <a:cs typeface="Arial" charset="0"/>
                  </a:rPr>
                  <a:t>8</a:t>
                </a:r>
              </a:p>
            </p:txBody>
          </p:sp>
        </p:grpSp>
      </p:grpSp>
      <p:grpSp>
        <p:nvGrpSpPr>
          <p:cNvPr id="28" name="Group 145"/>
          <p:cNvGrpSpPr/>
          <p:nvPr/>
        </p:nvGrpSpPr>
        <p:grpSpPr>
          <a:xfrm>
            <a:off x="8153400" y="5100638"/>
            <a:ext cx="901700" cy="1122362"/>
            <a:chOff x="8153400" y="5100638"/>
            <a:chExt cx="901700" cy="1122362"/>
          </a:xfrm>
        </p:grpSpPr>
        <p:sp>
          <p:nvSpPr>
            <p:cNvPr id="293950" name="Oval 62"/>
            <p:cNvSpPr>
              <a:spLocks noChangeArrowheads="1"/>
            </p:cNvSpPr>
            <p:nvPr/>
          </p:nvSpPr>
          <p:spPr bwMode="auto">
            <a:xfrm>
              <a:off x="8337550" y="5151438"/>
              <a:ext cx="520700" cy="304800"/>
            </a:xfrm>
            <a:prstGeom prst="ellipse">
              <a:avLst/>
            </a:prstGeom>
            <a:solidFill>
              <a:srgbClr val="FF99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cxnSp>
          <p:nvCxnSpPr>
            <p:cNvPr id="293969" name="AutoShape 81"/>
            <p:cNvCxnSpPr>
              <a:cxnSpLocks noChangeShapeType="1"/>
              <a:stCxn id="293950" idx="5"/>
              <a:endCxn id="70734" idx="0"/>
            </p:cNvCxnSpPr>
            <p:nvPr/>
          </p:nvCxnSpPr>
          <p:spPr bwMode="auto">
            <a:xfrm>
              <a:off x="8782050" y="5411788"/>
              <a:ext cx="107950" cy="45085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93970" name="AutoShape 82"/>
            <p:cNvCxnSpPr>
              <a:cxnSpLocks noChangeShapeType="1"/>
              <a:stCxn id="293950" idx="3"/>
              <a:endCxn id="70736" idx="0"/>
            </p:cNvCxnSpPr>
            <p:nvPr/>
          </p:nvCxnSpPr>
          <p:spPr bwMode="auto">
            <a:xfrm flipH="1">
              <a:off x="8318500" y="5411788"/>
              <a:ext cx="95250" cy="45085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293978" name="Text Box 90"/>
            <p:cNvSpPr txBox="1">
              <a:spLocks noChangeArrowheads="1"/>
            </p:cNvSpPr>
            <p:nvPr/>
          </p:nvSpPr>
          <p:spPr bwMode="auto">
            <a:xfrm>
              <a:off x="8442326" y="5100638"/>
              <a:ext cx="32385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i="1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l</a:t>
              </a:r>
              <a:r>
                <a:rPr lang="en-US" baseline="-2500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9</a:t>
              </a:r>
              <a:endParaRPr lang="en-US">
                <a:solidFill>
                  <a:prstClr val="black"/>
                </a:solidFill>
                <a:latin typeface="Times New Roman" charset="0"/>
                <a:ea typeface="Arial" charset="0"/>
                <a:cs typeface="Arial" charset="0"/>
              </a:endParaRPr>
            </a:p>
          </p:txBody>
        </p:sp>
        <p:grpSp>
          <p:nvGrpSpPr>
            <p:cNvPr id="29" name="Group 116"/>
            <p:cNvGrpSpPr>
              <a:grpSpLocks/>
            </p:cNvGrpSpPr>
            <p:nvPr/>
          </p:nvGrpSpPr>
          <p:grpSpPr bwMode="auto">
            <a:xfrm>
              <a:off x="8153400" y="5856288"/>
              <a:ext cx="330200" cy="366712"/>
              <a:chOff x="5104" y="3676"/>
              <a:chExt cx="208" cy="231"/>
            </a:xfrm>
          </p:grpSpPr>
          <p:sp>
            <p:nvSpPr>
              <p:cNvPr id="70736" name="Rectangle 117"/>
              <p:cNvSpPr>
                <a:spLocks noChangeArrowheads="1"/>
              </p:cNvSpPr>
              <p:nvPr/>
            </p:nvSpPr>
            <p:spPr bwMode="auto">
              <a:xfrm>
                <a:off x="5104" y="3680"/>
                <a:ext cx="208" cy="20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prstClr val="black"/>
                  </a:solidFill>
                  <a:latin typeface="Calibri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70737" name="Text Box 118"/>
              <p:cNvSpPr txBox="1">
                <a:spLocks noChangeArrowheads="1"/>
              </p:cNvSpPr>
              <p:nvPr/>
            </p:nvSpPr>
            <p:spPr bwMode="auto">
              <a:xfrm>
                <a:off x="5114" y="3676"/>
                <a:ext cx="188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>
                    <a:solidFill>
                      <a:prstClr val="black"/>
                    </a:solidFill>
                    <a:latin typeface="Times New Roman" charset="0"/>
                    <a:ea typeface="Arial" charset="0"/>
                    <a:cs typeface="Arial" charset="0"/>
                  </a:rPr>
                  <a:t>6</a:t>
                </a:r>
              </a:p>
            </p:txBody>
          </p:sp>
        </p:grpSp>
        <p:grpSp>
          <p:nvGrpSpPr>
            <p:cNvPr id="30" name="Group 119"/>
            <p:cNvGrpSpPr>
              <a:grpSpLocks/>
            </p:cNvGrpSpPr>
            <p:nvPr/>
          </p:nvGrpSpPr>
          <p:grpSpPr bwMode="auto">
            <a:xfrm>
              <a:off x="8724900" y="5856288"/>
              <a:ext cx="330200" cy="366712"/>
              <a:chOff x="5440" y="3676"/>
              <a:chExt cx="208" cy="231"/>
            </a:xfrm>
          </p:grpSpPr>
          <p:sp>
            <p:nvSpPr>
              <p:cNvPr id="70734" name="Rectangle 120"/>
              <p:cNvSpPr>
                <a:spLocks noChangeArrowheads="1"/>
              </p:cNvSpPr>
              <p:nvPr/>
            </p:nvSpPr>
            <p:spPr bwMode="auto">
              <a:xfrm>
                <a:off x="5440" y="3680"/>
                <a:ext cx="208" cy="20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prstClr val="black"/>
                  </a:solidFill>
                  <a:latin typeface="Calibri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70735" name="Text Box 121"/>
              <p:cNvSpPr txBox="1">
                <a:spLocks noChangeArrowheads="1"/>
              </p:cNvSpPr>
              <p:nvPr/>
            </p:nvSpPr>
            <p:spPr bwMode="auto">
              <a:xfrm>
                <a:off x="5450" y="3676"/>
                <a:ext cx="188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dirty="0">
                    <a:solidFill>
                      <a:prstClr val="black"/>
                    </a:solidFill>
                    <a:latin typeface="Times New Roman" charset="0"/>
                    <a:ea typeface="Arial" charset="0"/>
                    <a:cs typeface="Arial" charset="0"/>
                  </a:rPr>
                  <a:t>7</a:t>
                </a:r>
              </a:p>
            </p:txBody>
          </p:sp>
        </p:grpSp>
      </p:grpSp>
      <p:sp>
        <p:nvSpPr>
          <p:cNvPr id="294010" name="Line 122"/>
          <p:cNvSpPr>
            <a:spLocks noChangeShapeType="1"/>
          </p:cNvSpPr>
          <p:nvPr/>
        </p:nvSpPr>
        <p:spPr bwMode="auto">
          <a:xfrm>
            <a:off x="1790700" y="2981614"/>
            <a:ext cx="1730543" cy="0"/>
          </a:xfrm>
          <a:prstGeom prst="line">
            <a:avLst/>
          </a:prstGeom>
          <a:noFill/>
          <a:ln w="9525">
            <a:solidFill>
              <a:srgbClr val="FF3300"/>
            </a:solidFill>
            <a:prstDash val="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42" name="Line 4"/>
          <p:cNvSpPr>
            <a:spLocks noChangeShapeType="1"/>
          </p:cNvSpPr>
          <p:nvPr/>
        </p:nvSpPr>
        <p:spPr bwMode="auto">
          <a:xfrm>
            <a:off x="1831974" y="2306638"/>
            <a:ext cx="1685926" cy="0"/>
          </a:xfrm>
          <a:prstGeom prst="line">
            <a:avLst/>
          </a:prstGeom>
          <a:noFill/>
          <a:ln w="9525">
            <a:solidFill>
              <a:srgbClr val="FF3300"/>
            </a:solidFill>
            <a:prstDash val="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31" name="Group 149"/>
          <p:cNvGrpSpPr/>
          <p:nvPr/>
        </p:nvGrpSpPr>
        <p:grpSpPr>
          <a:xfrm>
            <a:off x="1993900" y="2601913"/>
            <a:ext cx="316081" cy="400110"/>
            <a:chOff x="1866900" y="2589213"/>
            <a:chExt cx="316081" cy="400110"/>
          </a:xfrm>
        </p:grpSpPr>
        <p:sp>
          <p:nvSpPr>
            <p:cNvPr id="143" name="Oval 123"/>
            <p:cNvSpPr>
              <a:spLocks noChangeArrowheads="1"/>
            </p:cNvSpPr>
            <p:nvPr/>
          </p:nvSpPr>
          <p:spPr bwMode="auto">
            <a:xfrm>
              <a:off x="1866900" y="2730501"/>
              <a:ext cx="55563" cy="55563"/>
            </a:xfrm>
            <a:prstGeom prst="ellipse">
              <a:avLst/>
            </a:prstGeom>
            <a:solidFill>
              <a:srgbClr val="0000FF"/>
            </a:solidFill>
            <a:ln w="9525">
              <a:solidFill>
                <a:srgbClr val="4F81BD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FF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sp>
          <p:nvSpPr>
            <p:cNvPr id="144" name="Text Box 124"/>
            <p:cNvSpPr txBox="1">
              <a:spLocks noChangeArrowheads="1"/>
            </p:cNvSpPr>
            <p:nvPr/>
          </p:nvSpPr>
          <p:spPr bwMode="auto">
            <a:xfrm>
              <a:off x="1870075" y="2589213"/>
              <a:ext cx="312906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 dirty="0" err="1">
                  <a:solidFill>
                    <a:srgbClr val="0000FF"/>
                  </a:solidFill>
                  <a:latin typeface="Times New Roman" charset="0"/>
                  <a:ea typeface="Arial" charset="0"/>
                  <a:cs typeface="Arial" charset="0"/>
                </a:rPr>
                <a:t>q</a:t>
              </a:r>
              <a:endParaRPr lang="en-US" sz="2000" dirty="0">
                <a:solidFill>
                  <a:srgbClr val="0000FF"/>
                </a:solidFill>
                <a:latin typeface="Times New Roman" charset="0"/>
                <a:ea typeface="Arial" charset="0"/>
                <a:cs typeface="Arial" charset="0"/>
              </a:endParaRPr>
            </a:p>
          </p:txBody>
        </p:sp>
      </p:grpSp>
      <p:sp>
        <p:nvSpPr>
          <p:cNvPr id="146" name="AutoShape 125"/>
          <p:cNvSpPr>
            <a:spLocks noChangeArrowheads="1"/>
          </p:cNvSpPr>
          <p:nvPr/>
        </p:nvSpPr>
        <p:spPr bwMode="auto">
          <a:xfrm>
            <a:off x="6083300" y="2844800"/>
            <a:ext cx="155575" cy="265113"/>
          </a:xfrm>
          <a:prstGeom prst="downArrow">
            <a:avLst>
              <a:gd name="adj1" fmla="val 50000"/>
              <a:gd name="adj2" fmla="val 42602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latin typeface="Calibri" charset="0"/>
              <a:ea typeface="Arial" charset="0"/>
              <a:cs typeface="Arial" charset="0"/>
            </a:endParaRPr>
          </a:p>
        </p:txBody>
      </p:sp>
      <p:sp>
        <p:nvSpPr>
          <p:cNvPr id="147" name="AutoShape 125"/>
          <p:cNvSpPr>
            <a:spLocks noChangeArrowheads="1"/>
          </p:cNvSpPr>
          <p:nvPr/>
        </p:nvSpPr>
        <p:spPr bwMode="auto">
          <a:xfrm>
            <a:off x="7378700" y="3403600"/>
            <a:ext cx="155575" cy="265113"/>
          </a:xfrm>
          <a:prstGeom prst="downArrow">
            <a:avLst>
              <a:gd name="adj1" fmla="val 50000"/>
              <a:gd name="adj2" fmla="val 42602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latin typeface="Calibri" charset="0"/>
              <a:ea typeface="Arial" charset="0"/>
              <a:cs typeface="Arial" charset="0"/>
            </a:endParaRPr>
          </a:p>
        </p:txBody>
      </p:sp>
      <p:sp>
        <p:nvSpPr>
          <p:cNvPr id="148" name="AutoShape 125"/>
          <p:cNvSpPr>
            <a:spLocks noChangeArrowheads="1"/>
          </p:cNvSpPr>
          <p:nvPr/>
        </p:nvSpPr>
        <p:spPr bwMode="auto">
          <a:xfrm>
            <a:off x="8128000" y="4000500"/>
            <a:ext cx="155575" cy="265113"/>
          </a:xfrm>
          <a:prstGeom prst="downArrow">
            <a:avLst>
              <a:gd name="adj1" fmla="val 50000"/>
              <a:gd name="adj2" fmla="val 42602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latin typeface="Calibri" charset="0"/>
              <a:ea typeface="Arial" charset="0"/>
              <a:cs typeface="Arial" charset="0"/>
            </a:endParaRPr>
          </a:p>
        </p:txBody>
      </p:sp>
      <p:sp>
        <p:nvSpPr>
          <p:cNvPr id="149" name="AutoShape 125"/>
          <p:cNvSpPr>
            <a:spLocks noChangeArrowheads="1"/>
          </p:cNvSpPr>
          <p:nvPr/>
        </p:nvSpPr>
        <p:spPr bwMode="auto">
          <a:xfrm>
            <a:off x="7708900" y="4737100"/>
            <a:ext cx="155575" cy="265113"/>
          </a:xfrm>
          <a:prstGeom prst="downArrow">
            <a:avLst>
              <a:gd name="adj1" fmla="val 50000"/>
              <a:gd name="adj2" fmla="val 42602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latin typeface="Calibri" charset="0"/>
              <a:ea typeface="Arial" charset="0"/>
              <a:cs typeface="Arial" charset="0"/>
            </a:endParaRPr>
          </a:p>
        </p:txBody>
      </p:sp>
      <p:sp>
        <p:nvSpPr>
          <p:cNvPr id="150" name="Oval 149"/>
          <p:cNvSpPr/>
          <p:nvPr/>
        </p:nvSpPr>
        <p:spPr>
          <a:xfrm>
            <a:off x="1206499" y="1955799"/>
            <a:ext cx="1625601" cy="1654629"/>
          </a:xfrm>
          <a:prstGeom prst="ellipse">
            <a:avLst/>
          </a:prstGeom>
          <a:noFill/>
          <a:ln w="127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52" name="Rectangle 151"/>
          <p:cNvSpPr/>
          <p:nvPr/>
        </p:nvSpPr>
        <p:spPr>
          <a:xfrm>
            <a:off x="4155259" y="1669534"/>
            <a:ext cx="474744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dirty="0" smtClean="0">
                <a:solidFill>
                  <a:prstClr val="black"/>
                </a:solidFill>
                <a:latin typeface="Calibri"/>
                <a:ea typeface="Arial" charset="0"/>
                <a:cs typeface="Calibri"/>
              </a:rPr>
              <a:t>Any cells not intersecting the best-known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dirty="0" smtClean="0">
                <a:solidFill>
                  <a:prstClr val="black"/>
                </a:solidFill>
                <a:latin typeface="Calibri"/>
                <a:ea typeface="Arial" charset="0"/>
                <a:cs typeface="Calibri"/>
              </a:rPr>
              <a:t>bounding circle can be excluded from further 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dirty="0" smtClean="0">
                <a:solidFill>
                  <a:prstClr val="black"/>
                </a:solidFill>
                <a:latin typeface="Calibri"/>
                <a:ea typeface="Arial" charset="0"/>
                <a:cs typeface="Calibri"/>
              </a:rPr>
              <a:t>search.</a:t>
            </a:r>
          </a:p>
        </p:txBody>
      </p:sp>
      <p:sp>
        <p:nvSpPr>
          <p:cNvPr id="151" name="Rectangle 150"/>
          <p:cNvSpPr/>
          <p:nvPr/>
        </p:nvSpPr>
        <p:spPr>
          <a:xfrm>
            <a:off x="419100" y="2971800"/>
            <a:ext cx="673100" cy="1485900"/>
          </a:xfrm>
          <a:prstGeom prst="rect">
            <a:avLst/>
          </a:prstGeom>
          <a:solidFill>
            <a:schemeClr val="tx1">
              <a:alpha val="57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53" name="Rectangle 152"/>
          <p:cNvSpPr/>
          <p:nvPr/>
        </p:nvSpPr>
        <p:spPr>
          <a:xfrm>
            <a:off x="1816100" y="3797300"/>
            <a:ext cx="1689100" cy="647700"/>
          </a:xfrm>
          <a:prstGeom prst="rect">
            <a:avLst/>
          </a:prstGeom>
          <a:solidFill>
            <a:schemeClr val="tx1">
              <a:alpha val="57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54" name="Rectangle 153"/>
          <p:cNvSpPr/>
          <p:nvPr/>
        </p:nvSpPr>
        <p:spPr>
          <a:xfrm>
            <a:off x="3200400" y="4927600"/>
            <a:ext cx="1117600" cy="1587500"/>
          </a:xfrm>
          <a:prstGeom prst="rect">
            <a:avLst/>
          </a:prstGeom>
          <a:solidFill>
            <a:schemeClr val="tx1">
              <a:alpha val="57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55" name="Rectangle 154"/>
          <p:cNvSpPr/>
          <p:nvPr/>
        </p:nvSpPr>
        <p:spPr>
          <a:xfrm>
            <a:off x="6261100" y="4991100"/>
            <a:ext cx="520700" cy="647700"/>
          </a:xfrm>
          <a:prstGeom prst="rect">
            <a:avLst/>
          </a:prstGeom>
          <a:solidFill>
            <a:schemeClr val="tx1">
              <a:alpha val="57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93888" name="Slide Number Placeholder 29388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C5BBBB9-F183-8A4D-B8BB-5CFD49612D99}" type="slidenum">
              <a:rPr lang="en-US" smtClean="0"/>
              <a:pPr>
                <a:defRPr/>
              </a:pPr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978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31" name="Text Box 123"/>
          <p:cNvSpPr txBox="1">
            <a:spLocks noChangeArrowheads="1"/>
          </p:cNvSpPr>
          <p:nvPr/>
        </p:nvSpPr>
        <p:spPr bwMode="auto">
          <a:xfrm>
            <a:off x="5905500" y="6400800"/>
            <a:ext cx="3112476" cy="307777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 smtClean="0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rPr>
              <a:t>Adapted from slide by </a:t>
            </a:r>
            <a:r>
              <a:rPr lang="en-US" sz="1400" dirty="0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rPr>
              <a:t>Anna </a:t>
            </a:r>
            <a:r>
              <a:rPr lang="en-US" sz="1400" dirty="0" err="1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rPr>
              <a:t>Atramentov</a:t>
            </a:r>
            <a:endParaRPr lang="en-US" sz="1400" dirty="0">
              <a:solidFill>
                <a:prstClr val="black"/>
              </a:solidFill>
              <a:latin typeface="Calibri" charset="0"/>
              <a:ea typeface="Arial" charset="0"/>
              <a:cs typeface="Arial" charset="0"/>
            </a:endParaRPr>
          </a:p>
        </p:txBody>
      </p:sp>
      <p:sp>
        <p:nvSpPr>
          <p:cNvPr id="126" name="Title 125"/>
          <p:cNvSpPr>
            <a:spLocks noGrp="1"/>
          </p:cNvSpPr>
          <p:nvPr>
            <p:ph type="title"/>
          </p:nvPr>
        </p:nvSpPr>
        <p:spPr>
          <a:xfrm>
            <a:off x="342900" y="185738"/>
            <a:ext cx="8229600" cy="1143000"/>
          </a:xfrm>
        </p:spPr>
        <p:txBody>
          <a:bodyPr/>
          <a:lstStyle/>
          <a:p>
            <a:r>
              <a:rPr lang="en-US" dirty="0" smtClean="0"/>
              <a:t>K-</a:t>
            </a:r>
            <a:r>
              <a:rPr lang="en-US" dirty="0" err="1" smtClean="0"/>
              <a:t>d</a:t>
            </a:r>
            <a:r>
              <a:rPr lang="en-US" dirty="0" smtClean="0"/>
              <a:t> tree query (in 2-d)</a:t>
            </a:r>
            <a:endParaRPr lang="en-US" dirty="0"/>
          </a:p>
        </p:txBody>
      </p:sp>
      <p:sp>
        <p:nvSpPr>
          <p:cNvPr id="293891" name="Line 3"/>
          <p:cNvSpPr>
            <a:spLocks noChangeShapeType="1"/>
          </p:cNvSpPr>
          <p:nvPr/>
        </p:nvSpPr>
        <p:spPr bwMode="auto">
          <a:xfrm>
            <a:off x="422275" y="2979500"/>
            <a:ext cx="1355725" cy="0"/>
          </a:xfrm>
          <a:prstGeom prst="line">
            <a:avLst/>
          </a:prstGeom>
          <a:noFill/>
          <a:ln w="9525">
            <a:solidFill>
              <a:srgbClr val="FF3300"/>
            </a:solidFill>
            <a:prstDash val="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93892" name="Line 4"/>
          <p:cNvSpPr>
            <a:spLocks noChangeShapeType="1"/>
          </p:cNvSpPr>
          <p:nvPr/>
        </p:nvSpPr>
        <p:spPr bwMode="auto">
          <a:xfrm>
            <a:off x="422274" y="2293938"/>
            <a:ext cx="1355726" cy="4762"/>
          </a:xfrm>
          <a:prstGeom prst="line">
            <a:avLst/>
          </a:prstGeom>
          <a:noFill/>
          <a:ln w="9525">
            <a:solidFill>
              <a:srgbClr val="FF3300"/>
            </a:solidFill>
            <a:prstDash val="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93893" name="Line 5"/>
          <p:cNvSpPr>
            <a:spLocks noChangeShapeType="1"/>
          </p:cNvSpPr>
          <p:nvPr/>
        </p:nvSpPr>
        <p:spPr bwMode="auto">
          <a:xfrm>
            <a:off x="2517775" y="1549800"/>
            <a:ext cx="8028" cy="748900"/>
          </a:xfrm>
          <a:prstGeom prst="line">
            <a:avLst/>
          </a:prstGeom>
          <a:noFill/>
          <a:ln w="9525">
            <a:solidFill>
              <a:srgbClr val="FF3300"/>
            </a:solidFill>
            <a:prstDash val="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93894" name="Line 6"/>
          <p:cNvSpPr>
            <a:spLocks noChangeShapeType="1"/>
          </p:cNvSpPr>
          <p:nvPr/>
        </p:nvSpPr>
        <p:spPr bwMode="auto">
          <a:xfrm>
            <a:off x="1108075" y="2972274"/>
            <a:ext cx="0" cy="1485426"/>
          </a:xfrm>
          <a:prstGeom prst="line">
            <a:avLst/>
          </a:prstGeom>
          <a:noFill/>
          <a:ln w="9525">
            <a:solidFill>
              <a:srgbClr val="FF3300"/>
            </a:solidFill>
            <a:prstDash val="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93895" name="Line 7"/>
          <p:cNvSpPr>
            <a:spLocks noChangeShapeType="1"/>
          </p:cNvSpPr>
          <p:nvPr/>
        </p:nvSpPr>
        <p:spPr bwMode="auto">
          <a:xfrm>
            <a:off x="1790700" y="3779838"/>
            <a:ext cx="1714500" cy="0"/>
          </a:xfrm>
          <a:prstGeom prst="line">
            <a:avLst/>
          </a:prstGeom>
          <a:noFill/>
          <a:ln w="9525">
            <a:solidFill>
              <a:srgbClr val="FF3300"/>
            </a:solidFill>
            <a:prstDash val="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93896" name="Line 8"/>
          <p:cNvSpPr>
            <a:spLocks noChangeShapeType="1"/>
          </p:cNvSpPr>
          <p:nvPr/>
        </p:nvSpPr>
        <p:spPr bwMode="auto">
          <a:xfrm>
            <a:off x="2543175" y="2984900"/>
            <a:ext cx="0" cy="799700"/>
          </a:xfrm>
          <a:prstGeom prst="line">
            <a:avLst/>
          </a:prstGeom>
          <a:noFill/>
          <a:ln w="9525">
            <a:solidFill>
              <a:srgbClr val="FF3300"/>
            </a:solidFill>
            <a:prstDash val="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93897" name="Line 9"/>
          <p:cNvSpPr>
            <a:spLocks noChangeShapeType="1"/>
          </p:cNvSpPr>
          <p:nvPr/>
        </p:nvSpPr>
        <p:spPr bwMode="auto">
          <a:xfrm>
            <a:off x="422274" y="3779838"/>
            <a:ext cx="695326" cy="17462"/>
          </a:xfrm>
          <a:prstGeom prst="line">
            <a:avLst/>
          </a:prstGeom>
          <a:noFill/>
          <a:ln w="9525">
            <a:solidFill>
              <a:srgbClr val="FF3300"/>
            </a:solidFill>
            <a:prstDash val="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2" name="Group 10"/>
          <p:cNvGrpSpPr>
            <a:grpSpLocks/>
          </p:cNvGrpSpPr>
          <p:nvPr/>
        </p:nvGrpSpPr>
        <p:grpSpPr bwMode="auto">
          <a:xfrm>
            <a:off x="422274" y="1549400"/>
            <a:ext cx="3095626" cy="2901308"/>
            <a:chOff x="408" y="1184"/>
            <a:chExt cx="1368" cy="1372"/>
          </a:xfrm>
        </p:grpSpPr>
        <p:sp>
          <p:nvSpPr>
            <p:cNvPr id="70758" name="Rectangle 11"/>
            <p:cNvSpPr>
              <a:spLocks noChangeArrowheads="1"/>
            </p:cNvSpPr>
            <p:nvPr/>
          </p:nvSpPr>
          <p:spPr bwMode="auto">
            <a:xfrm>
              <a:off x="408" y="1184"/>
              <a:ext cx="1368" cy="136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sp>
          <p:nvSpPr>
            <p:cNvPr id="70759" name="Oval 12"/>
            <p:cNvSpPr>
              <a:spLocks noChangeArrowheads="1"/>
            </p:cNvSpPr>
            <p:nvPr/>
          </p:nvSpPr>
          <p:spPr bwMode="auto">
            <a:xfrm>
              <a:off x="648" y="1280"/>
              <a:ext cx="35" cy="3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sp>
          <p:nvSpPr>
            <p:cNvPr id="70760" name="Oval 13"/>
            <p:cNvSpPr>
              <a:spLocks noChangeArrowheads="1"/>
            </p:cNvSpPr>
            <p:nvPr/>
          </p:nvSpPr>
          <p:spPr bwMode="auto">
            <a:xfrm>
              <a:off x="872" y="1808"/>
              <a:ext cx="35" cy="3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sp>
          <p:nvSpPr>
            <p:cNvPr id="70761" name="Oval 14"/>
            <p:cNvSpPr>
              <a:spLocks noChangeArrowheads="1"/>
            </p:cNvSpPr>
            <p:nvPr/>
          </p:nvSpPr>
          <p:spPr bwMode="auto">
            <a:xfrm>
              <a:off x="592" y="2088"/>
              <a:ext cx="35" cy="3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sp>
          <p:nvSpPr>
            <p:cNvPr id="70762" name="Oval 15"/>
            <p:cNvSpPr>
              <a:spLocks noChangeArrowheads="1"/>
            </p:cNvSpPr>
            <p:nvPr/>
          </p:nvSpPr>
          <p:spPr bwMode="auto">
            <a:xfrm>
              <a:off x="432" y="2352"/>
              <a:ext cx="35" cy="3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sp>
          <p:nvSpPr>
            <p:cNvPr id="70763" name="Oval 16"/>
            <p:cNvSpPr>
              <a:spLocks noChangeArrowheads="1"/>
            </p:cNvSpPr>
            <p:nvPr/>
          </p:nvSpPr>
          <p:spPr bwMode="auto">
            <a:xfrm>
              <a:off x="872" y="2352"/>
              <a:ext cx="35" cy="3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sp>
          <p:nvSpPr>
            <p:cNvPr id="70764" name="Oval 17"/>
            <p:cNvSpPr>
              <a:spLocks noChangeArrowheads="1"/>
            </p:cNvSpPr>
            <p:nvPr/>
          </p:nvSpPr>
          <p:spPr bwMode="auto">
            <a:xfrm>
              <a:off x="1344" y="2464"/>
              <a:ext cx="35" cy="3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sp>
          <p:nvSpPr>
            <p:cNvPr id="70765" name="Oval 18"/>
            <p:cNvSpPr>
              <a:spLocks noChangeArrowheads="1"/>
            </p:cNvSpPr>
            <p:nvPr/>
          </p:nvSpPr>
          <p:spPr bwMode="auto">
            <a:xfrm>
              <a:off x="1152" y="2000"/>
              <a:ext cx="35" cy="3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sp>
          <p:nvSpPr>
            <p:cNvPr id="70766" name="Oval 19"/>
            <p:cNvSpPr>
              <a:spLocks noChangeArrowheads="1"/>
            </p:cNvSpPr>
            <p:nvPr/>
          </p:nvSpPr>
          <p:spPr bwMode="auto">
            <a:xfrm>
              <a:off x="1464" y="2024"/>
              <a:ext cx="35" cy="3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sp>
          <p:nvSpPr>
            <p:cNvPr id="70767" name="Oval 20"/>
            <p:cNvSpPr>
              <a:spLocks noChangeArrowheads="1"/>
            </p:cNvSpPr>
            <p:nvPr/>
          </p:nvSpPr>
          <p:spPr bwMode="auto">
            <a:xfrm>
              <a:off x="1456" y="1736"/>
              <a:ext cx="35" cy="3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sp>
          <p:nvSpPr>
            <p:cNvPr id="70768" name="Oval 21"/>
            <p:cNvSpPr>
              <a:spLocks noChangeArrowheads="1"/>
            </p:cNvSpPr>
            <p:nvPr/>
          </p:nvSpPr>
          <p:spPr bwMode="auto">
            <a:xfrm>
              <a:off x="1224" y="1296"/>
              <a:ext cx="35" cy="3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sp>
          <p:nvSpPr>
            <p:cNvPr id="70769" name="Oval 22"/>
            <p:cNvSpPr>
              <a:spLocks noChangeArrowheads="1"/>
            </p:cNvSpPr>
            <p:nvPr/>
          </p:nvSpPr>
          <p:spPr bwMode="auto">
            <a:xfrm>
              <a:off x="1544" y="1408"/>
              <a:ext cx="35" cy="3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sp>
          <p:nvSpPr>
            <p:cNvPr id="70770" name="Text Box 23"/>
            <p:cNvSpPr txBox="1">
              <a:spLocks noChangeArrowheads="1"/>
            </p:cNvSpPr>
            <p:nvPr/>
          </p:nvSpPr>
          <p:spPr bwMode="auto">
            <a:xfrm>
              <a:off x="672" y="1203"/>
              <a:ext cx="172" cy="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4</a:t>
              </a:r>
            </a:p>
          </p:txBody>
        </p:sp>
        <p:sp>
          <p:nvSpPr>
            <p:cNvPr id="70771" name="Text Box 24"/>
            <p:cNvSpPr txBox="1">
              <a:spLocks noChangeArrowheads="1"/>
            </p:cNvSpPr>
            <p:nvPr/>
          </p:nvSpPr>
          <p:spPr bwMode="auto">
            <a:xfrm>
              <a:off x="1563" y="1321"/>
              <a:ext cx="172" cy="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7</a:t>
              </a:r>
            </a:p>
          </p:txBody>
        </p:sp>
        <p:sp>
          <p:nvSpPr>
            <p:cNvPr id="70772" name="Text Box 25"/>
            <p:cNvSpPr txBox="1">
              <a:spLocks noChangeArrowheads="1"/>
            </p:cNvSpPr>
            <p:nvPr/>
          </p:nvSpPr>
          <p:spPr bwMode="auto">
            <a:xfrm>
              <a:off x="1098" y="1199"/>
              <a:ext cx="172" cy="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6</a:t>
              </a:r>
            </a:p>
          </p:txBody>
        </p:sp>
        <p:sp>
          <p:nvSpPr>
            <p:cNvPr id="70773" name="Text Box 26"/>
            <p:cNvSpPr txBox="1">
              <a:spLocks noChangeArrowheads="1"/>
            </p:cNvSpPr>
            <p:nvPr/>
          </p:nvSpPr>
          <p:spPr bwMode="auto">
            <a:xfrm>
              <a:off x="746" y="1711"/>
              <a:ext cx="172" cy="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5</a:t>
              </a:r>
            </a:p>
          </p:txBody>
        </p:sp>
        <p:sp>
          <p:nvSpPr>
            <p:cNvPr id="70774" name="Text Box 27"/>
            <p:cNvSpPr txBox="1">
              <a:spLocks noChangeArrowheads="1"/>
            </p:cNvSpPr>
            <p:nvPr/>
          </p:nvSpPr>
          <p:spPr bwMode="auto">
            <a:xfrm>
              <a:off x="443" y="2271"/>
              <a:ext cx="172" cy="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1</a:t>
              </a:r>
            </a:p>
          </p:txBody>
        </p:sp>
        <p:sp>
          <p:nvSpPr>
            <p:cNvPr id="70775" name="Text Box 28"/>
            <p:cNvSpPr txBox="1">
              <a:spLocks noChangeArrowheads="1"/>
            </p:cNvSpPr>
            <p:nvPr/>
          </p:nvSpPr>
          <p:spPr bwMode="auto">
            <a:xfrm>
              <a:off x="470" y="1987"/>
              <a:ext cx="172" cy="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3</a:t>
              </a:r>
            </a:p>
          </p:txBody>
        </p:sp>
        <p:sp>
          <p:nvSpPr>
            <p:cNvPr id="70776" name="Text Box 29"/>
            <p:cNvSpPr txBox="1">
              <a:spLocks noChangeArrowheads="1"/>
            </p:cNvSpPr>
            <p:nvPr/>
          </p:nvSpPr>
          <p:spPr bwMode="auto">
            <a:xfrm>
              <a:off x="892" y="2269"/>
              <a:ext cx="172" cy="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2</a:t>
              </a:r>
            </a:p>
          </p:txBody>
        </p:sp>
        <p:sp>
          <p:nvSpPr>
            <p:cNvPr id="70777" name="Text Box 30"/>
            <p:cNvSpPr txBox="1">
              <a:spLocks noChangeArrowheads="1"/>
            </p:cNvSpPr>
            <p:nvPr/>
          </p:nvSpPr>
          <p:spPr bwMode="auto">
            <a:xfrm>
              <a:off x="1176" y="1913"/>
              <a:ext cx="172" cy="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9</a:t>
              </a:r>
            </a:p>
          </p:txBody>
        </p:sp>
        <p:sp>
          <p:nvSpPr>
            <p:cNvPr id="70778" name="Text Box 31"/>
            <p:cNvSpPr txBox="1">
              <a:spLocks noChangeArrowheads="1"/>
            </p:cNvSpPr>
            <p:nvPr/>
          </p:nvSpPr>
          <p:spPr bwMode="auto">
            <a:xfrm>
              <a:off x="1326" y="1643"/>
              <a:ext cx="172" cy="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8</a:t>
              </a:r>
            </a:p>
          </p:txBody>
        </p:sp>
        <p:sp>
          <p:nvSpPr>
            <p:cNvPr id="70779" name="Text Box 32"/>
            <p:cNvSpPr txBox="1">
              <a:spLocks noChangeArrowheads="1"/>
            </p:cNvSpPr>
            <p:nvPr/>
          </p:nvSpPr>
          <p:spPr bwMode="auto">
            <a:xfrm>
              <a:off x="1468" y="1943"/>
              <a:ext cx="228" cy="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10</a:t>
              </a:r>
            </a:p>
          </p:txBody>
        </p:sp>
        <p:sp>
          <p:nvSpPr>
            <p:cNvPr id="70780" name="Text Box 33"/>
            <p:cNvSpPr txBox="1">
              <a:spLocks noChangeArrowheads="1"/>
            </p:cNvSpPr>
            <p:nvPr/>
          </p:nvSpPr>
          <p:spPr bwMode="auto">
            <a:xfrm>
              <a:off x="1362" y="2381"/>
              <a:ext cx="228" cy="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11</a:t>
              </a:r>
            </a:p>
          </p:txBody>
        </p:sp>
      </p:grpSp>
      <p:sp>
        <p:nvSpPr>
          <p:cNvPr id="293922" name="Text Box 34"/>
          <p:cNvSpPr txBox="1">
            <a:spLocks noChangeArrowheads="1"/>
          </p:cNvSpPr>
          <p:nvPr/>
        </p:nvSpPr>
        <p:spPr bwMode="auto">
          <a:xfrm>
            <a:off x="76200" y="2075538"/>
            <a:ext cx="41410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i="1" dirty="0">
                <a:solidFill>
                  <a:srgbClr val="FF3300"/>
                </a:solidFill>
                <a:latin typeface="Times New Roman" charset="0"/>
                <a:ea typeface="Arial" charset="0"/>
                <a:cs typeface="Arial" charset="0"/>
              </a:rPr>
              <a:t>l</a:t>
            </a:r>
            <a:r>
              <a:rPr lang="en-US" i="1" baseline="-25000" dirty="0">
                <a:solidFill>
                  <a:srgbClr val="FF3300"/>
                </a:solidFill>
                <a:latin typeface="Times New Roman" charset="0"/>
                <a:ea typeface="Arial" charset="0"/>
                <a:cs typeface="Arial" charset="0"/>
              </a:rPr>
              <a:t>5</a:t>
            </a:r>
            <a:endParaRPr lang="en-US" i="1" dirty="0">
              <a:solidFill>
                <a:srgbClr val="FF3300"/>
              </a:solidFill>
              <a:latin typeface="Times New Roman" charset="0"/>
              <a:ea typeface="Arial" charset="0"/>
              <a:cs typeface="Arial" charset="0"/>
            </a:endParaRPr>
          </a:p>
        </p:txBody>
      </p:sp>
      <p:sp>
        <p:nvSpPr>
          <p:cNvPr id="70667" name="Text Box 35"/>
          <p:cNvSpPr txBox="1">
            <a:spLocks noChangeArrowheads="1"/>
          </p:cNvSpPr>
          <p:nvPr/>
        </p:nvSpPr>
        <p:spPr bwMode="auto">
          <a:xfrm>
            <a:off x="495299" y="2002448"/>
            <a:ext cx="262495" cy="4884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latin typeface="Calibri" charset="0"/>
              <a:ea typeface="Arial" charset="0"/>
              <a:cs typeface="Arial" charset="0"/>
            </a:endParaRPr>
          </a:p>
        </p:txBody>
      </p:sp>
      <p:sp>
        <p:nvSpPr>
          <p:cNvPr id="70668" name="Text Box 36"/>
          <p:cNvSpPr txBox="1">
            <a:spLocks noChangeArrowheads="1"/>
          </p:cNvSpPr>
          <p:nvPr/>
        </p:nvSpPr>
        <p:spPr bwMode="auto">
          <a:xfrm>
            <a:off x="1308099" y="1888148"/>
            <a:ext cx="262495" cy="4884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latin typeface="Calibri" charset="0"/>
              <a:ea typeface="Arial" charset="0"/>
              <a:cs typeface="Arial" charset="0"/>
            </a:endParaRPr>
          </a:p>
        </p:txBody>
      </p:sp>
      <p:grpSp>
        <p:nvGrpSpPr>
          <p:cNvPr id="3" name="Group 37"/>
          <p:cNvGrpSpPr>
            <a:grpSpLocks/>
          </p:cNvGrpSpPr>
          <p:nvPr/>
        </p:nvGrpSpPr>
        <p:grpSpPr bwMode="auto">
          <a:xfrm>
            <a:off x="1656507" y="1153958"/>
            <a:ext cx="414109" cy="3288289"/>
            <a:chOff x="1114" y="997"/>
            <a:chExt cx="183" cy="1555"/>
          </a:xfrm>
        </p:grpSpPr>
        <p:sp>
          <p:nvSpPr>
            <p:cNvPr id="70756" name="Line 38"/>
            <p:cNvSpPr>
              <a:spLocks noChangeShapeType="1"/>
            </p:cNvSpPr>
            <p:nvPr/>
          </p:nvSpPr>
          <p:spPr bwMode="auto">
            <a:xfrm>
              <a:off x="1175" y="1184"/>
              <a:ext cx="1" cy="1368"/>
            </a:xfrm>
            <a:prstGeom prst="line">
              <a:avLst/>
            </a:prstGeom>
            <a:noFill/>
            <a:ln w="9525">
              <a:solidFill>
                <a:srgbClr val="FF3300"/>
              </a:solidFill>
              <a:prstDash val="dash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70757" name="Text Box 39"/>
            <p:cNvSpPr txBox="1">
              <a:spLocks noChangeArrowheads="1"/>
            </p:cNvSpPr>
            <p:nvPr/>
          </p:nvSpPr>
          <p:spPr bwMode="auto">
            <a:xfrm>
              <a:off x="1114" y="997"/>
              <a:ext cx="183" cy="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i="1" dirty="0">
                  <a:solidFill>
                    <a:srgbClr val="FF3300"/>
                  </a:solidFill>
                  <a:latin typeface="Times New Roman" charset="0"/>
                  <a:ea typeface="Arial" charset="0"/>
                  <a:cs typeface="Arial" charset="0"/>
                </a:rPr>
                <a:t>l</a:t>
              </a:r>
              <a:r>
                <a:rPr lang="en-US" i="1" baseline="-25000" dirty="0">
                  <a:solidFill>
                    <a:srgbClr val="FF3300"/>
                  </a:solidFill>
                  <a:latin typeface="Times New Roman" charset="0"/>
                  <a:ea typeface="Arial" charset="0"/>
                  <a:cs typeface="Arial" charset="0"/>
                </a:rPr>
                <a:t>1</a:t>
              </a:r>
              <a:endParaRPr lang="en-US" i="1" dirty="0">
                <a:solidFill>
                  <a:srgbClr val="FF3300"/>
                </a:solidFill>
                <a:latin typeface="Times New Roman" charset="0"/>
                <a:ea typeface="Arial" charset="0"/>
                <a:cs typeface="Arial" charset="0"/>
              </a:endParaRPr>
            </a:p>
          </p:txBody>
        </p:sp>
      </p:grpSp>
      <p:sp>
        <p:nvSpPr>
          <p:cNvPr id="293929" name="Text Box 41"/>
          <p:cNvSpPr txBox="1">
            <a:spLocks noChangeArrowheads="1"/>
          </p:cNvSpPr>
          <p:nvPr/>
        </p:nvSpPr>
        <p:spPr bwMode="auto">
          <a:xfrm>
            <a:off x="2298700" y="1135738"/>
            <a:ext cx="41410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i="1" dirty="0">
                <a:solidFill>
                  <a:srgbClr val="FF3300"/>
                </a:solidFill>
                <a:latin typeface="Times New Roman" charset="0"/>
                <a:ea typeface="Arial" charset="0"/>
                <a:cs typeface="Arial" charset="0"/>
              </a:rPr>
              <a:t>l</a:t>
            </a:r>
            <a:r>
              <a:rPr lang="en-US" i="1" baseline="-25000" dirty="0">
                <a:solidFill>
                  <a:srgbClr val="FF3300"/>
                </a:solidFill>
                <a:latin typeface="Times New Roman" charset="0"/>
                <a:ea typeface="Arial" charset="0"/>
                <a:cs typeface="Arial" charset="0"/>
              </a:rPr>
              <a:t>9</a:t>
            </a:r>
            <a:endParaRPr lang="en-US" i="1" dirty="0">
              <a:solidFill>
                <a:srgbClr val="FF3300"/>
              </a:solidFill>
              <a:latin typeface="Times New Roman" charset="0"/>
              <a:ea typeface="Arial" charset="0"/>
              <a:cs typeface="Arial" charset="0"/>
            </a:endParaRPr>
          </a:p>
        </p:txBody>
      </p:sp>
      <p:sp>
        <p:nvSpPr>
          <p:cNvPr id="293930" name="Text Box 42"/>
          <p:cNvSpPr txBox="1">
            <a:spLocks noChangeArrowheads="1"/>
          </p:cNvSpPr>
          <p:nvPr/>
        </p:nvSpPr>
        <p:spPr bwMode="auto">
          <a:xfrm>
            <a:off x="3556000" y="2088238"/>
            <a:ext cx="41410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i="1" dirty="0" smtClean="0">
                <a:solidFill>
                  <a:srgbClr val="FF3300"/>
                </a:solidFill>
                <a:latin typeface="Times New Roman" charset="0"/>
                <a:ea typeface="Arial" charset="0"/>
                <a:cs typeface="Arial" charset="0"/>
              </a:rPr>
              <a:t>l</a:t>
            </a:r>
            <a:r>
              <a:rPr lang="en-US" i="1" baseline="-25000" dirty="0">
                <a:solidFill>
                  <a:srgbClr val="FF3300"/>
                </a:solidFill>
                <a:latin typeface="Times New Roman" charset="0"/>
                <a:ea typeface="Arial" charset="0"/>
                <a:cs typeface="Arial" charset="0"/>
              </a:rPr>
              <a:t>7</a:t>
            </a:r>
            <a:endParaRPr lang="en-US" i="1" dirty="0">
              <a:solidFill>
                <a:srgbClr val="FF3300"/>
              </a:solidFill>
              <a:latin typeface="Times New Roman" charset="0"/>
              <a:ea typeface="Arial" charset="0"/>
              <a:cs typeface="Arial" charset="0"/>
            </a:endParaRPr>
          </a:p>
        </p:txBody>
      </p:sp>
      <p:sp>
        <p:nvSpPr>
          <p:cNvPr id="293931" name="Text Box 43"/>
          <p:cNvSpPr txBox="1">
            <a:spLocks noChangeArrowheads="1"/>
          </p:cNvSpPr>
          <p:nvPr/>
        </p:nvSpPr>
        <p:spPr bwMode="auto">
          <a:xfrm>
            <a:off x="3536950" y="2774038"/>
            <a:ext cx="41410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i="1" dirty="0">
                <a:solidFill>
                  <a:srgbClr val="FF3300"/>
                </a:solidFill>
                <a:latin typeface="Times New Roman" charset="0"/>
                <a:ea typeface="Arial" charset="0"/>
                <a:cs typeface="Arial" charset="0"/>
              </a:rPr>
              <a:t>l</a:t>
            </a:r>
            <a:r>
              <a:rPr lang="en-US" i="1" baseline="-25000" dirty="0">
                <a:solidFill>
                  <a:srgbClr val="FF3300"/>
                </a:solidFill>
                <a:latin typeface="Times New Roman" charset="0"/>
                <a:ea typeface="Arial" charset="0"/>
                <a:cs typeface="Arial" charset="0"/>
              </a:rPr>
              <a:t>3</a:t>
            </a:r>
            <a:endParaRPr lang="en-US" i="1" dirty="0">
              <a:solidFill>
                <a:srgbClr val="FF3300"/>
              </a:solidFill>
              <a:latin typeface="Times New Roman" charset="0"/>
              <a:ea typeface="Arial" charset="0"/>
              <a:cs typeface="Arial" charset="0"/>
            </a:endParaRPr>
          </a:p>
        </p:txBody>
      </p:sp>
      <p:sp>
        <p:nvSpPr>
          <p:cNvPr id="293932" name="Text Box 44"/>
          <p:cNvSpPr txBox="1">
            <a:spLocks noChangeArrowheads="1"/>
          </p:cNvSpPr>
          <p:nvPr/>
        </p:nvSpPr>
        <p:spPr bwMode="auto">
          <a:xfrm>
            <a:off x="2209800" y="3339188"/>
            <a:ext cx="49557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i="1" dirty="0">
                <a:solidFill>
                  <a:srgbClr val="FF3300"/>
                </a:solidFill>
                <a:latin typeface="Times New Roman" charset="0"/>
                <a:ea typeface="Arial" charset="0"/>
                <a:cs typeface="Arial" charset="0"/>
              </a:rPr>
              <a:t>l</a:t>
            </a:r>
            <a:r>
              <a:rPr lang="en-US" i="1" baseline="-25000" dirty="0">
                <a:solidFill>
                  <a:srgbClr val="FF3300"/>
                </a:solidFill>
                <a:latin typeface="Times New Roman" charset="0"/>
                <a:ea typeface="Arial" charset="0"/>
                <a:cs typeface="Arial" charset="0"/>
              </a:rPr>
              <a:t>10</a:t>
            </a:r>
            <a:endParaRPr lang="en-US" i="1" dirty="0">
              <a:solidFill>
                <a:srgbClr val="FF3300"/>
              </a:solidFill>
              <a:latin typeface="Times New Roman" charset="0"/>
              <a:ea typeface="Arial" charset="0"/>
              <a:cs typeface="Arial" charset="0"/>
            </a:endParaRPr>
          </a:p>
        </p:txBody>
      </p:sp>
      <p:sp>
        <p:nvSpPr>
          <p:cNvPr id="293933" name="Text Box 45"/>
          <p:cNvSpPr txBox="1">
            <a:spLocks noChangeArrowheads="1"/>
          </p:cNvSpPr>
          <p:nvPr/>
        </p:nvSpPr>
        <p:spPr bwMode="auto">
          <a:xfrm>
            <a:off x="3562350" y="3586838"/>
            <a:ext cx="41410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i="1" dirty="0" smtClean="0">
                <a:solidFill>
                  <a:srgbClr val="FF3300"/>
                </a:solidFill>
                <a:latin typeface="Times New Roman" charset="0"/>
                <a:ea typeface="Arial" charset="0"/>
                <a:cs typeface="Arial" charset="0"/>
              </a:rPr>
              <a:t>l</a:t>
            </a:r>
            <a:r>
              <a:rPr lang="en-US" i="1" baseline="-25000" dirty="0">
                <a:solidFill>
                  <a:srgbClr val="FF3300"/>
                </a:solidFill>
                <a:latin typeface="Times New Roman" charset="0"/>
                <a:ea typeface="Arial" charset="0"/>
                <a:cs typeface="Arial" charset="0"/>
              </a:rPr>
              <a:t>6</a:t>
            </a:r>
            <a:endParaRPr lang="en-US" i="1" dirty="0">
              <a:solidFill>
                <a:srgbClr val="FF3300"/>
              </a:solidFill>
              <a:latin typeface="Times New Roman" charset="0"/>
              <a:ea typeface="Arial" charset="0"/>
              <a:cs typeface="Arial" charset="0"/>
            </a:endParaRPr>
          </a:p>
        </p:txBody>
      </p:sp>
      <p:sp>
        <p:nvSpPr>
          <p:cNvPr id="293934" name="Text Box 46"/>
          <p:cNvSpPr txBox="1">
            <a:spLocks noChangeArrowheads="1"/>
          </p:cNvSpPr>
          <p:nvPr/>
        </p:nvSpPr>
        <p:spPr bwMode="auto">
          <a:xfrm>
            <a:off x="889000" y="4463138"/>
            <a:ext cx="41410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i="1" dirty="0">
                <a:solidFill>
                  <a:srgbClr val="FF3300"/>
                </a:solidFill>
                <a:latin typeface="Times New Roman" charset="0"/>
                <a:ea typeface="Arial" charset="0"/>
                <a:cs typeface="Arial" charset="0"/>
              </a:rPr>
              <a:t>l</a:t>
            </a:r>
            <a:r>
              <a:rPr lang="en-US" i="1" baseline="-25000" dirty="0">
                <a:solidFill>
                  <a:srgbClr val="FF3300"/>
                </a:solidFill>
                <a:latin typeface="Times New Roman" charset="0"/>
                <a:ea typeface="Arial" charset="0"/>
                <a:cs typeface="Arial" charset="0"/>
              </a:rPr>
              <a:t>4</a:t>
            </a:r>
            <a:endParaRPr lang="en-US" i="1" dirty="0">
              <a:solidFill>
                <a:srgbClr val="FF3300"/>
              </a:solidFill>
              <a:latin typeface="Times New Roman" charset="0"/>
              <a:ea typeface="Arial" charset="0"/>
              <a:cs typeface="Arial" charset="0"/>
            </a:endParaRPr>
          </a:p>
        </p:txBody>
      </p:sp>
      <p:sp>
        <p:nvSpPr>
          <p:cNvPr id="293935" name="Text Box 47"/>
          <p:cNvSpPr txBox="1">
            <a:spLocks noChangeArrowheads="1"/>
          </p:cNvSpPr>
          <p:nvPr/>
        </p:nvSpPr>
        <p:spPr bwMode="auto">
          <a:xfrm>
            <a:off x="101600" y="3529688"/>
            <a:ext cx="41410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i="1" dirty="0">
                <a:solidFill>
                  <a:srgbClr val="FF3300"/>
                </a:solidFill>
                <a:latin typeface="Times New Roman" charset="0"/>
                <a:ea typeface="Arial" charset="0"/>
                <a:cs typeface="Arial" charset="0"/>
              </a:rPr>
              <a:t>l</a:t>
            </a:r>
            <a:r>
              <a:rPr lang="en-US" i="1" baseline="-25000" dirty="0">
                <a:solidFill>
                  <a:srgbClr val="FF3300"/>
                </a:solidFill>
                <a:latin typeface="Times New Roman" charset="0"/>
                <a:ea typeface="Arial" charset="0"/>
                <a:cs typeface="Arial" charset="0"/>
              </a:rPr>
              <a:t>8</a:t>
            </a:r>
            <a:endParaRPr lang="en-US" i="1" dirty="0">
              <a:solidFill>
                <a:srgbClr val="FF3300"/>
              </a:solidFill>
              <a:latin typeface="Times New Roman" charset="0"/>
              <a:ea typeface="Arial" charset="0"/>
              <a:cs typeface="Arial" charset="0"/>
            </a:endParaRPr>
          </a:p>
        </p:txBody>
      </p:sp>
      <p:sp>
        <p:nvSpPr>
          <p:cNvPr id="293936" name="Text Box 48"/>
          <p:cNvSpPr txBox="1">
            <a:spLocks noChangeArrowheads="1"/>
          </p:cNvSpPr>
          <p:nvPr/>
        </p:nvSpPr>
        <p:spPr bwMode="auto">
          <a:xfrm>
            <a:off x="101600" y="2742288"/>
            <a:ext cx="41410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i="1" dirty="0">
                <a:solidFill>
                  <a:srgbClr val="FF3300"/>
                </a:solidFill>
                <a:latin typeface="Times New Roman" charset="0"/>
                <a:ea typeface="Arial" charset="0"/>
                <a:cs typeface="Arial" charset="0"/>
              </a:rPr>
              <a:t>l</a:t>
            </a:r>
            <a:r>
              <a:rPr lang="en-US" i="1" baseline="-25000" dirty="0">
                <a:solidFill>
                  <a:srgbClr val="FF3300"/>
                </a:solidFill>
                <a:latin typeface="Times New Roman" charset="0"/>
                <a:ea typeface="Arial" charset="0"/>
                <a:cs typeface="Arial" charset="0"/>
              </a:rPr>
              <a:t>2</a:t>
            </a:r>
            <a:endParaRPr lang="en-US" i="1" dirty="0">
              <a:solidFill>
                <a:srgbClr val="FF3300"/>
              </a:solidFill>
              <a:latin typeface="Times New Roman" charset="0"/>
              <a:ea typeface="Arial" charset="0"/>
              <a:cs typeface="Arial" charset="0"/>
            </a:endParaRPr>
          </a:p>
        </p:txBody>
      </p:sp>
      <p:grpSp>
        <p:nvGrpSpPr>
          <p:cNvPr id="4" name="Group 129"/>
          <p:cNvGrpSpPr/>
          <p:nvPr/>
        </p:nvGrpSpPr>
        <p:grpSpPr>
          <a:xfrm>
            <a:off x="5918200" y="3221038"/>
            <a:ext cx="520700" cy="366712"/>
            <a:chOff x="5918200" y="3221038"/>
            <a:chExt cx="520700" cy="366712"/>
          </a:xfrm>
        </p:grpSpPr>
        <p:sp>
          <p:nvSpPr>
            <p:cNvPr id="293937" name="Oval 49"/>
            <p:cNvSpPr>
              <a:spLocks noChangeArrowheads="1"/>
            </p:cNvSpPr>
            <p:nvPr/>
          </p:nvSpPr>
          <p:spPr bwMode="auto">
            <a:xfrm>
              <a:off x="5918200" y="3278188"/>
              <a:ext cx="520700" cy="304800"/>
            </a:xfrm>
            <a:prstGeom prst="ellipse">
              <a:avLst/>
            </a:prstGeom>
            <a:solidFill>
              <a:srgbClr val="FF99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sp>
          <p:nvSpPr>
            <p:cNvPr id="293938" name="Text Box 50"/>
            <p:cNvSpPr txBox="1">
              <a:spLocks noChangeArrowheads="1"/>
            </p:cNvSpPr>
            <p:nvPr/>
          </p:nvSpPr>
          <p:spPr bwMode="auto">
            <a:xfrm>
              <a:off x="6022975" y="3221038"/>
              <a:ext cx="32385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i="1" dirty="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l</a:t>
              </a:r>
              <a:r>
                <a:rPr lang="en-US" baseline="-25000" dirty="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1</a:t>
              </a:r>
              <a:endParaRPr lang="en-US" dirty="0">
                <a:solidFill>
                  <a:prstClr val="black"/>
                </a:solidFill>
                <a:latin typeface="Times New Roman" charset="0"/>
                <a:ea typeface="Arial" charset="0"/>
                <a:cs typeface="Arial" charset="0"/>
              </a:endParaRPr>
            </a:p>
          </p:txBody>
        </p:sp>
      </p:grpSp>
      <p:cxnSp>
        <p:nvCxnSpPr>
          <p:cNvPr id="293961" name="AutoShape 73"/>
          <p:cNvCxnSpPr>
            <a:cxnSpLocks noChangeShapeType="1"/>
            <a:stCxn id="293943" idx="5"/>
            <a:endCxn id="293950" idx="0"/>
          </p:cNvCxnSpPr>
          <p:nvPr/>
        </p:nvCxnSpPr>
        <p:spPr bwMode="auto">
          <a:xfrm>
            <a:off x="8375650" y="4700588"/>
            <a:ext cx="222250" cy="4508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grpSp>
        <p:nvGrpSpPr>
          <p:cNvPr id="5" name="Group 130"/>
          <p:cNvGrpSpPr/>
          <p:nvPr/>
        </p:nvGrpSpPr>
        <p:grpSpPr>
          <a:xfrm>
            <a:off x="4718050" y="3538538"/>
            <a:ext cx="1276350" cy="614363"/>
            <a:chOff x="4718050" y="3538538"/>
            <a:chExt cx="1276350" cy="614363"/>
          </a:xfrm>
        </p:grpSpPr>
        <p:sp>
          <p:nvSpPr>
            <p:cNvPr id="293939" name="Oval 51"/>
            <p:cNvSpPr>
              <a:spLocks noChangeArrowheads="1"/>
            </p:cNvSpPr>
            <p:nvPr/>
          </p:nvSpPr>
          <p:spPr bwMode="auto">
            <a:xfrm>
              <a:off x="4718050" y="3843338"/>
              <a:ext cx="520700" cy="304800"/>
            </a:xfrm>
            <a:prstGeom prst="ellipse">
              <a:avLst/>
            </a:prstGeom>
            <a:solidFill>
              <a:srgbClr val="FF99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cxnSp>
          <p:nvCxnSpPr>
            <p:cNvPr id="293941" name="AutoShape 53"/>
            <p:cNvCxnSpPr>
              <a:cxnSpLocks noChangeShapeType="1"/>
              <a:stCxn id="293937" idx="3"/>
              <a:endCxn id="293939" idx="0"/>
            </p:cNvCxnSpPr>
            <p:nvPr/>
          </p:nvCxnSpPr>
          <p:spPr bwMode="auto">
            <a:xfrm flipH="1">
              <a:off x="4978400" y="3538538"/>
              <a:ext cx="1016000" cy="3048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293972" name="Text Box 84"/>
            <p:cNvSpPr txBox="1">
              <a:spLocks noChangeArrowheads="1"/>
            </p:cNvSpPr>
            <p:nvPr/>
          </p:nvSpPr>
          <p:spPr bwMode="auto">
            <a:xfrm>
              <a:off x="4810125" y="3786189"/>
              <a:ext cx="32385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i="1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l</a:t>
              </a:r>
              <a:r>
                <a:rPr lang="en-US" baseline="-2500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2</a:t>
              </a:r>
              <a:endParaRPr lang="en-US">
                <a:solidFill>
                  <a:prstClr val="black"/>
                </a:solidFill>
                <a:latin typeface="Times New Roman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6" name="Group 131"/>
          <p:cNvGrpSpPr/>
          <p:nvPr/>
        </p:nvGrpSpPr>
        <p:grpSpPr>
          <a:xfrm>
            <a:off x="6362700" y="3538538"/>
            <a:ext cx="1333500" cy="595312"/>
            <a:chOff x="6362700" y="3538538"/>
            <a:chExt cx="1333500" cy="595312"/>
          </a:xfrm>
        </p:grpSpPr>
        <p:sp>
          <p:nvSpPr>
            <p:cNvPr id="293940" name="Oval 52"/>
            <p:cNvSpPr>
              <a:spLocks noChangeArrowheads="1"/>
            </p:cNvSpPr>
            <p:nvPr/>
          </p:nvSpPr>
          <p:spPr bwMode="auto">
            <a:xfrm>
              <a:off x="7175500" y="3817938"/>
              <a:ext cx="520700" cy="304800"/>
            </a:xfrm>
            <a:prstGeom prst="ellipse">
              <a:avLst/>
            </a:prstGeom>
            <a:solidFill>
              <a:srgbClr val="FF99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cxnSp>
          <p:nvCxnSpPr>
            <p:cNvPr id="293942" name="AutoShape 54"/>
            <p:cNvCxnSpPr>
              <a:cxnSpLocks noChangeShapeType="1"/>
              <a:stCxn id="293937" idx="5"/>
              <a:endCxn id="293940" idx="0"/>
            </p:cNvCxnSpPr>
            <p:nvPr/>
          </p:nvCxnSpPr>
          <p:spPr bwMode="auto">
            <a:xfrm>
              <a:off x="6362700" y="3538538"/>
              <a:ext cx="1073150" cy="279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293973" name="Text Box 85"/>
            <p:cNvSpPr txBox="1">
              <a:spLocks noChangeArrowheads="1"/>
            </p:cNvSpPr>
            <p:nvPr/>
          </p:nvSpPr>
          <p:spPr bwMode="auto">
            <a:xfrm>
              <a:off x="7273925" y="3767138"/>
              <a:ext cx="32385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i="1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l</a:t>
              </a:r>
              <a:r>
                <a:rPr lang="en-US" baseline="-2500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3</a:t>
              </a:r>
              <a:endParaRPr lang="en-US">
                <a:solidFill>
                  <a:prstClr val="black"/>
                </a:solidFill>
                <a:latin typeface="Times New Roman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7" name="Group 134"/>
          <p:cNvGrpSpPr/>
          <p:nvPr/>
        </p:nvGrpSpPr>
        <p:grpSpPr>
          <a:xfrm>
            <a:off x="4032250" y="4103688"/>
            <a:ext cx="762000" cy="652462"/>
            <a:chOff x="4032250" y="4103688"/>
            <a:chExt cx="762000" cy="652462"/>
          </a:xfrm>
        </p:grpSpPr>
        <p:sp>
          <p:nvSpPr>
            <p:cNvPr id="293946" name="Oval 58"/>
            <p:cNvSpPr>
              <a:spLocks noChangeArrowheads="1"/>
            </p:cNvSpPr>
            <p:nvPr/>
          </p:nvSpPr>
          <p:spPr bwMode="auto">
            <a:xfrm>
              <a:off x="4032250" y="4440238"/>
              <a:ext cx="520700" cy="304800"/>
            </a:xfrm>
            <a:prstGeom prst="ellipse">
              <a:avLst/>
            </a:prstGeom>
            <a:solidFill>
              <a:srgbClr val="FF99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cxnSp>
          <p:nvCxnSpPr>
            <p:cNvPr id="293954" name="AutoShape 66"/>
            <p:cNvCxnSpPr>
              <a:cxnSpLocks noChangeShapeType="1"/>
              <a:stCxn id="293939" idx="3"/>
              <a:endCxn id="293946" idx="0"/>
            </p:cNvCxnSpPr>
            <p:nvPr/>
          </p:nvCxnSpPr>
          <p:spPr bwMode="auto">
            <a:xfrm flipH="1">
              <a:off x="4292600" y="4103688"/>
              <a:ext cx="501650" cy="33655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293974" name="Text Box 86"/>
            <p:cNvSpPr txBox="1">
              <a:spLocks noChangeArrowheads="1"/>
            </p:cNvSpPr>
            <p:nvPr/>
          </p:nvSpPr>
          <p:spPr bwMode="auto">
            <a:xfrm>
              <a:off x="4124325" y="4389438"/>
              <a:ext cx="32385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i="1" dirty="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l</a:t>
              </a:r>
              <a:r>
                <a:rPr lang="en-US" baseline="-25000" dirty="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4</a:t>
              </a:r>
              <a:endParaRPr lang="en-US" dirty="0">
                <a:solidFill>
                  <a:prstClr val="black"/>
                </a:solidFill>
                <a:latin typeface="Times New Roman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8" name="Group 136"/>
          <p:cNvGrpSpPr/>
          <p:nvPr/>
        </p:nvGrpSpPr>
        <p:grpSpPr>
          <a:xfrm>
            <a:off x="5162550" y="4103688"/>
            <a:ext cx="711200" cy="652462"/>
            <a:chOff x="5162550" y="4103688"/>
            <a:chExt cx="711200" cy="652462"/>
          </a:xfrm>
        </p:grpSpPr>
        <p:sp>
          <p:nvSpPr>
            <p:cNvPr id="293945" name="Oval 57"/>
            <p:cNvSpPr>
              <a:spLocks noChangeArrowheads="1"/>
            </p:cNvSpPr>
            <p:nvPr/>
          </p:nvSpPr>
          <p:spPr bwMode="auto">
            <a:xfrm>
              <a:off x="5353050" y="4440238"/>
              <a:ext cx="520700" cy="304800"/>
            </a:xfrm>
            <a:prstGeom prst="ellipse">
              <a:avLst/>
            </a:prstGeom>
            <a:solidFill>
              <a:srgbClr val="FF99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cxnSp>
          <p:nvCxnSpPr>
            <p:cNvPr id="293955" name="AutoShape 67"/>
            <p:cNvCxnSpPr>
              <a:cxnSpLocks noChangeShapeType="1"/>
              <a:stCxn id="293939" idx="5"/>
              <a:endCxn id="293945" idx="1"/>
            </p:cNvCxnSpPr>
            <p:nvPr/>
          </p:nvCxnSpPr>
          <p:spPr bwMode="auto">
            <a:xfrm>
              <a:off x="5162550" y="4103688"/>
              <a:ext cx="266700" cy="3810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293975" name="Text Box 87"/>
            <p:cNvSpPr txBox="1">
              <a:spLocks noChangeArrowheads="1"/>
            </p:cNvSpPr>
            <p:nvPr/>
          </p:nvSpPr>
          <p:spPr bwMode="auto">
            <a:xfrm>
              <a:off x="5457825" y="4389438"/>
              <a:ext cx="32385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i="1" dirty="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l</a:t>
              </a:r>
              <a:r>
                <a:rPr lang="en-US" baseline="-25000" dirty="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5</a:t>
              </a:r>
              <a:endParaRPr lang="en-US" dirty="0">
                <a:solidFill>
                  <a:prstClr val="black"/>
                </a:solidFill>
                <a:latin typeface="Times New Roman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9" name="Group 139"/>
          <p:cNvGrpSpPr/>
          <p:nvPr/>
        </p:nvGrpSpPr>
        <p:grpSpPr>
          <a:xfrm>
            <a:off x="6584950" y="4078288"/>
            <a:ext cx="666750" cy="680482"/>
            <a:chOff x="6584950" y="4078288"/>
            <a:chExt cx="666750" cy="680482"/>
          </a:xfrm>
        </p:grpSpPr>
        <p:sp>
          <p:nvSpPr>
            <p:cNvPr id="293944" name="Oval 56"/>
            <p:cNvSpPr>
              <a:spLocks noChangeArrowheads="1"/>
            </p:cNvSpPr>
            <p:nvPr/>
          </p:nvSpPr>
          <p:spPr bwMode="auto">
            <a:xfrm>
              <a:off x="6584950" y="4452938"/>
              <a:ext cx="520700" cy="304800"/>
            </a:xfrm>
            <a:prstGeom prst="ellipse">
              <a:avLst/>
            </a:prstGeom>
            <a:solidFill>
              <a:srgbClr val="FF99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grpSp>
          <p:nvGrpSpPr>
            <p:cNvPr id="10" name="Group 138"/>
            <p:cNvGrpSpPr/>
            <p:nvPr/>
          </p:nvGrpSpPr>
          <p:grpSpPr>
            <a:xfrm>
              <a:off x="6677025" y="4078288"/>
              <a:ext cx="574675" cy="680482"/>
              <a:chOff x="6677025" y="4078288"/>
              <a:chExt cx="574675" cy="680482"/>
            </a:xfrm>
          </p:grpSpPr>
          <p:cxnSp>
            <p:nvCxnSpPr>
              <p:cNvPr id="293956" name="AutoShape 68"/>
              <p:cNvCxnSpPr>
                <a:cxnSpLocks noChangeShapeType="1"/>
                <a:stCxn id="293940" idx="3"/>
                <a:endCxn id="293944" idx="0"/>
              </p:cNvCxnSpPr>
              <p:nvPr/>
            </p:nvCxnSpPr>
            <p:spPr bwMode="auto">
              <a:xfrm flipH="1">
                <a:off x="6845300" y="4078288"/>
                <a:ext cx="406400" cy="37465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sp>
            <p:nvSpPr>
              <p:cNvPr id="293976" name="Text Box 88"/>
              <p:cNvSpPr txBox="1">
                <a:spLocks noChangeArrowheads="1"/>
              </p:cNvSpPr>
              <p:nvPr/>
            </p:nvSpPr>
            <p:spPr bwMode="auto">
              <a:xfrm>
                <a:off x="6677025" y="4389438"/>
                <a:ext cx="353795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i="1" dirty="0" smtClean="0">
                    <a:solidFill>
                      <a:prstClr val="black"/>
                    </a:solidFill>
                    <a:latin typeface="Times New Roman" charset="0"/>
                    <a:ea typeface="Arial" charset="0"/>
                    <a:cs typeface="Arial" charset="0"/>
                  </a:rPr>
                  <a:t>l</a:t>
                </a:r>
                <a:r>
                  <a:rPr lang="en-US" baseline="-25000" dirty="0">
                    <a:solidFill>
                      <a:prstClr val="black"/>
                    </a:solidFill>
                    <a:latin typeface="Times New Roman" charset="0"/>
                    <a:ea typeface="Arial" charset="0"/>
                    <a:cs typeface="Arial" charset="0"/>
                  </a:rPr>
                  <a:t>6</a:t>
                </a:r>
                <a:endParaRPr lang="en-US" dirty="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endParaRPr>
              </a:p>
            </p:txBody>
          </p:sp>
        </p:grpSp>
      </p:grpSp>
      <p:grpSp>
        <p:nvGrpSpPr>
          <p:cNvPr id="11" name="Group 133"/>
          <p:cNvGrpSpPr/>
          <p:nvPr/>
        </p:nvGrpSpPr>
        <p:grpSpPr>
          <a:xfrm>
            <a:off x="7620000" y="4078288"/>
            <a:ext cx="831850" cy="680482"/>
            <a:chOff x="7620000" y="4078288"/>
            <a:chExt cx="831850" cy="680482"/>
          </a:xfrm>
        </p:grpSpPr>
        <p:sp>
          <p:nvSpPr>
            <p:cNvPr id="293943" name="Oval 55"/>
            <p:cNvSpPr>
              <a:spLocks noChangeArrowheads="1"/>
            </p:cNvSpPr>
            <p:nvPr/>
          </p:nvSpPr>
          <p:spPr bwMode="auto">
            <a:xfrm>
              <a:off x="7931150" y="4440238"/>
              <a:ext cx="520700" cy="304800"/>
            </a:xfrm>
            <a:prstGeom prst="ellipse">
              <a:avLst/>
            </a:prstGeom>
            <a:solidFill>
              <a:srgbClr val="FF99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grpSp>
          <p:nvGrpSpPr>
            <p:cNvPr id="12" name="Group 132"/>
            <p:cNvGrpSpPr/>
            <p:nvPr/>
          </p:nvGrpSpPr>
          <p:grpSpPr>
            <a:xfrm>
              <a:off x="7620000" y="4078288"/>
              <a:ext cx="769720" cy="680482"/>
              <a:chOff x="7620000" y="4078288"/>
              <a:chExt cx="769720" cy="680482"/>
            </a:xfrm>
          </p:grpSpPr>
          <p:cxnSp>
            <p:nvCxnSpPr>
              <p:cNvPr id="293957" name="AutoShape 69"/>
              <p:cNvCxnSpPr>
                <a:cxnSpLocks noChangeShapeType="1"/>
                <a:stCxn id="293940" idx="5"/>
                <a:endCxn id="293943" idx="0"/>
              </p:cNvCxnSpPr>
              <p:nvPr/>
            </p:nvCxnSpPr>
            <p:spPr bwMode="auto">
              <a:xfrm>
                <a:off x="7620000" y="4078288"/>
                <a:ext cx="571500" cy="36195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sp>
            <p:nvSpPr>
              <p:cNvPr id="293977" name="Text Box 89"/>
              <p:cNvSpPr txBox="1">
                <a:spLocks noChangeArrowheads="1"/>
              </p:cNvSpPr>
              <p:nvPr/>
            </p:nvSpPr>
            <p:spPr bwMode="auto">
              <a:xfrm>
                <a:off x="8035925" y="4389438"/>
                <a:ext cx="353795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i="1" dirty="0" smtClean="0">
                    <a:solidFill>
                      <a:prstClr val="black"/>
                    </a:solidFill>
                    <a:latin typeface="Times New Roman" charset="0"/>
                    <a:ea typeface="Arial" charset="0"/>
                    <a:cs typeface="Arial" charset="0"/>
                  </a:rPr>
                  <a:t>l</a:t>
                </a:r>
                <a:r>
                  <a:rPr lang="en-US" baseline="-25000" dirty="0">
                    <a:solidFill>
                      <a:prstClr val="black"/>
                    </a:solidFill>
                    <a:latin typeface="Times New Roman" charset="0"/>
                    <a:ea typeface="Arial" charset="0"/>
                    <a:cs typeface="Arial" charset="0"/>
                  </a:rPr>
                  <a:t>7</a:t>
                </a:r>
                <a:endParaRPr lang="en-US" dirty="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endParaRPr>
              </a:p>
            </p:txBody>
          </p:sp>
        </p:grpSp>
      </p:grpSp>
      <p:grpSp>
        <p:nvGrpSpPr>
          <p:cNvPr id="13" name="Group 143"/>
          <p:cNvGrpSpPr/>
          <p:nvPr/>
        </p:nvGrpSpPr>
        <p:grpSpPr>
          <a:xfrm>
            <a:off x="3302000" y="4700588"/>
            <a:ext cx="952500" cy="1522412"/>
            <a:chOff x="3302000" y="4700588"/>
            <a:chExt cx="952500" cy="1522412"/>
          </a:xfrm>
        </p:grpSpPr>
        <p:sp>
          <p:nvSpPr>
            <p:cNvPr id="293947" name="Oval 59"/>
            <p:cNvSpPr>
              <a:spLocks noChangeArrowheads="1"/>
            </p:cNvSpPr>
            <p:nvPr/>
          </p:nvSpPr>
          <p:spPr bwMode="auto">
            <a:xfrm>
              <a:off x="3530600" y="5151438"/>
              <a:ext cx="520700" cy="304800"/>
            </a:xfrm>
            <a:prstGeom prst="ellipse">
              <a:avLst/>
            </a:prstGeom>
            <a:solidFill>
              <a:srgbClr val="FF99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sp>
          <p:nvSpPr>
            <p:cNvPr id="293948" name="Text Box 60"/>
            <p:cNvSpPr txBox="1">
              <a:spLocks noChangeArrowheads="1"/>
            </p:cNvSpPr>
            <p:nvPr/>
          </p:nvSpPr>
          <p:spPr bwMode="auto">
            <a:xfrm>
              <a:off x="3622675" y="5094288"/>
              <a:ext cx="32385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i="1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l</a:t>
              </a:r>
              <a:r>
                <a:rPr lang="en-US" baseline="-2500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8</a:t>
              </a:r>
              <a:endParaRPr lang="en-US">
                <a:solidFill>
                  <a:prstClr val="black"/>
                </a:solidFill>
                <a:latin typeface="Times New Roman" charset="0"/>
                <a:ea typeface="Arial" charset="0"/>
                <a:cs typeface="Arial" charset="0"/>
              </a:endParaRPr>
            </a:p>
          </p:txBody>
        </p:sp>
        <p:grpSp>
          <p:nvGrpSpPr>
            <p:cNvPr id="14" name="Group 63"/>
            <p:cNvGrpSpPr>
              <a:grpSpLocks/>
            </p:cNvGrpSpPr>
            <p:nvPr/>
          </p:nvGrpSpPr>
          <p:grpSpPr bwMode="auto">
            <a:xfrm>
              <a:off x="3302000" y="5856288"/>
              <a:ext cx="330200" cy="366712"/>
              <a:chOff x="2040" y="3676"/>
              <a:chExt cx="208" cy="231"/>
            </a:xfrm>
          </p:grpSpPr>
          <p:sp>
            <p:nvSpPr>
              <p:cNvPr id="70754" name="Text Box 64"/>
              <p:cNvSpPr txBox="1">
                <a:spLocks noChangeArrowheads="1"/>
              </p:cNvSpPr>
              <p:nvPr/>
            </p:nvSpPr>
            <p:spPr bwMode="auto">
              <a:xfrm>
                <a:off x="2046" y="3676"/>
                <a:ext cx="188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>
                    <a:solidFill>
                      <a:prstClr val="black"/>
                    </a:solidFill>
                    <a:latin typeface="Times New Roman" charset="0"/>
                    <a:ea typeface="Arial" charset="0"/>
                    <a:cs typeface="Arial" charset="0"/>
                  </a:rPr>
                  <a:t>1</a:t>
                </a:r>
              </a:p>
            </p:txBody>
          </p:sp>
          <p:sp>
            <p:nvSpPr>
              <p:cNvPr id="70755" name="Rectangle 65"/>
              <p:cNvSpPr>
                <a:spLocks noChangeArrowheads="1"/>
              </p:cNvSpPr>
              <p:nvPr/>
            </p:nvSpPr>
            <p:spPr bwMode="auto">
              <a:xfrm>
                <a:off x="2040" y="3680"/>
                <a:ext cx="208" cy="20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prstClr val="black"/>
                  </a:solidFill>
                  <a:latin typeface="Calibri" charset="0"/>
                  <a:ea typeface="Arial" charset="0"/>
                  <a:cs typeface="Arial" charset="0"/>
                </a:endParaRPr>
              </a:p>
            </p:txBody>
          </p:sp>
        </p:grpSp>
        <p:cxnSp>
          <p:nvCxnSpPr>
            <p:cNvPr id="293964" name="AutoShape 76"/>
            <p:cNvCxnSpPr>
              <a:cxnSpLocks noChangeShapeType="1"/>
              <a:stCxn id="293946" idx="3"/>
              <a:endCxn id="293947" idx="0"/>
            </p:cNvCxnSpPr>
            <p:nvPr/>
          </p:nvCxnSpPr>
          <p:spPr bwMode="auto">
            <a:xfrm flipH="1">
              <a:off x="3790950" y="4700588"/>
              <a:ext cx="317500" cy="45085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93966" name="AutoShape 78"/>
            <p:cNvCxnSpPr>
              <a:cxnSpLocks noChangeShapeType="1"/>
              <a:stCxn id="293947" idx="5"/>
              <a:endCxn id="70752" idx="0"/>
            </p:cNvCxnSpPr>
            <p:nvPr/>
          </p:nvCxnSpPr>
          <p:spPr bwMode="auto">
            <a:xfrm>
              <a:off x="3975100" y="5411788"/>
              <a:ext cx="114300" cy="45085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93967" name="AutoShape 79"/>
            <p:cNvCxnSpPr>
              <a:cxnSpLocks noChangeShapeType="1"/>
              <a:stCxn id="293947" idx="3"/>
              <a:endCxn id="70755" idx="0"/>
            </p:cNvCxnSpPr>
            <p:nvPr/>
          </p:nvCxnSpPr>
          <p:spPr bwMode="auto">
            <a:xfrm flipH="1">
              <a:off x="3467100" y="5411788"/>
              <a:ext cx="139700" cy="45085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15" name="Group 92"/>
            <p:cNvGrpSpPr>
              <a:grpSpLocks/>
            </p:cNvGrpSpPr>
            <p:nvPr/>
          </p:nvGrpSpPr>
          <p:grpSpPr bwMode="auto">
            <a:xfrm>
              <a:off x="3924300" y="5856288"/>
              <a:ext cx="330200" cy="366712"/>
              <a:chOff x="2416" y="3676"/>
              <a:chExt cx="208" cy="231"/>
            </a:xfrm>
          </p:grpSpPr>
          <p:sp>
            <p:nvSpPr>
              <p:cNvPr id="70752" name="Rectangle 93"/>
              <p:cNvSpPr>
                <a:spLocks noChangeArrowheads="1"/>
              </p:cNvSpPr>
              <p:nvPr/>
            </p:nvSpPr>
            <p:spPr bwMode="auto">
              <a:xfrm>
                <a:off x="2416" y="3680"/>
                <a:ext cx="208" cy="20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prstClr val="black"/>
                  </a:solidFill>
                  <a:latin typeface="Calibri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70753" name="Text Box 94"/>
              <p:cNvSpPr txBox="1">
                <a:spLocks noChangeArrowheads="1"/>
              </p:cNvSpPr>
              <p:nvPr/>
            </p:nvSpPr>
            <p:spPr bwMode="auto">
              <a:xfrm>
                <a:off x="2430" y="3676"/>
                <a:ext cx="188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>
                    <a:solidFill>
                      <a:prstClr val="black"/>
                    </a:solidFill>
                    <a:latin typeface="Times New Roman" charset="0"/>
                    <a:ea typeface="Arial" charset="0"/>
                    <a:cs typeface="Arial" charset="0"/>
                  </a:rPr>
                  <a:t>3</a:t>
                </a:r>
              </a:p>
            </p:txBody>
          </p:sp>
        </p:grpSp>
      </p:grpSp>
      <p:grpSp>
        <p:nvGrpSpPr>
          <p:cNvPr id="16" name="Group 135"/>
          <p:cNvGrpSpPr/>
          <p:nvPr/>
        </p:nvGrpSpPr>
        <p:grpSpPr>
          <a:xfrm>
            <a:off x="4457700" y="4700588"/>
            <a:ext cx="330200" cy="798512"/>
            <a:chOff x="4457700" y="4700588"/>
            <a:chExt cx="330200" cy="798512"/>
          </a:xfrm>
        </p:grpSpPr>
        <p:cxnSp>
          <p:nvCxnSpPr>
            <p:cNvPr id="293965" name="AutoShape 77"/>
            <p:cNvCxnSpPr>
              <a:cxnSpLocks noChangeShapeType="1"/>
              <a:stCxn id="293946" idx="5"/>
              <a:endCxn id="70750" idx="0"/>
            </p:cNvCxnSpPr>
            <p:nvPr/>
          </p:nvCxnSpPr>
          <p:spPr bwMode="auto">
            <a:xfrm>
              <a:off x="4476750" y="4700588"/>
              <a:ext cx="146050" cy="45085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17" name="Group 95"/>
            <p:cNvGrpSpPr>
              <a:grpSpLocks/>
            </p:cNvGrpSpPr>
            <p:nvPr/>
          </p:nvGrpSpPr>
          <p:grpSpPr bwMode="auto">
            <a:xfrm>
              <a:off x="4457700" y="5132388"/>
              <a:ext cx="330200" cy="366712"/>
              <a:chOff x="2760" y="3220"/>
              <a:chExt cx="208" cy="231"/>
            </a:xfrm>
          </p:grpSpPr>
          <p:sp>
            <p:nvSpPr>
              <p:cNvPr id="70750" name="Rectangle 96"/>
              <p:cNvSpPr>
                <a:spLocks noChangeArrowheads="1"/>
              </p:cNvSpPr>
              <p:nvPr/>
            </p:nvSpPr>
            <p:spPr bwMode="auto">
              <a:xfrm>
                <a:off x="2760" y="3232"/>
                <a:ext cx="208" cy="20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prstClr val="black"/>
                  </a:solidFill>
                  <a:latin typeface="Calibri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70751" name="Text Box 97"/>
              <p:cNvSpPr txBox="1">
                <a:spLocks noChangeArrowheads="1"/>
              </p:cNvSpPr>
              <p:nvPr/>
            </p:nvSpPr>
            <p:spPr bwMode="auto">
              <a:xfrm>
                <a:off x="2770" y="3220"/>
                <a:ext cx="188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dirty="0">
                    <a:solidFill>
                      <a:prstClr val="black"/>
                    </a:solidFill>
                    <a:latin typeface="Times New Roman" charset="0"/>
                    <a:ea typeface="Arial" charset="0"/>
                    <a:cs typeface="Arial" charset="0"/>
                  </a:rPr>
                  <a:t>2</a:t>
                </a:r>
              </a:p>
            </p:txBody>
          </p:sp>
        </p:grpSp>
      </p:grpSp>
      <p:grpSp>
        <p:nvGrpSpPr>
          <p:cNvPr id="18" name="Group 137"/>
          <p:cNvGrpSpPr/>
          <p:nvPr/>
        </p:nvGrpSpPr>
        <p:grpSpPr>
          <a:xfrm>
            <a:off x="5130800" y="4700588"/>
            <a:ext cx="914400" cy="798512"/>
            <a:chOff x="5130800" y="4700588"/>
            <a:chExt cx="914400" cy="798512"/>
          </a:xfrm>
        </p:grpSpPr>
        <p:cxnSp>
          <p:nvCxnSpPr>
            <p:cNvPr id="293962" name="AutoShape 74"/>
            <p:cNvCxnSpPr>
              <a:cxnSpLocks noChangeShapeType="1"/>
              <a:stCxn id="293945" idx="5"/>
              <a:endCxn id="70746" idx="0"/>
            </p:cNvCxnSpPr>
            <p:nvPr/>
          </p:nvCxnSpPr>
          <p:spPr bwMode="auto">
            <a:xfrm>
              <a:off x="5797550" y="4700588"/>
              <a:ext cx="82550" cy="45085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93963" name="AutoShape 75"/>
            <p:cNvCxnSpPr>
              <a:cxnSpLocks noChangeShapeType="1"/>
              <a:stCxn id="293945" idx="3"/>
              <a:endCxn id="70748" idx="0"/>
            </p:cNvCxnSpPr>
            <p:nvPr/>
          </p:nvCxnSpPr>
          <p:spPr bwMode="auto">
            <a:xfrm flipH="1">
              <a:off x="5295900" y="4700588"/>
              <a:ext cx="133350" cy="45085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19" name="Group 98"/>
            <p:cNvGrpSpPr>
              <a:grpSpLocks/>
            </p:cNvGrpSpPr>
            <p:nvPr/>
          </p:nvGrpSpPr>
          <p:grpSpPr bwMode="auto">
            <a:xfrm>
              <a:off x="5130800" y="5132388"/>
              <a:ext cx="330200" cy="366712"/>
              <a:chOff x="3184" y="3220"/>
              <a:chExt cx="208" cy="231"/>
            </a:xfrm>
          </p:grpSpPr>
          <p:sp>
            <p:nvSpPr>
              <p:cNvPr id="70748" name="Rectangle 99"/>
              <p:cNvSpPr>
                <a:spLocks noChangeArrowheads="1"/>
              </p:cNvSpPr>
              <p:nvPr/>
            </p:nvSpPr>
            <p:spPr bwMode="auto">
              <a:xfrm>
                <a:off x="3184" y="3232"/>
                <a:ext cx="208" cy="20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prstClr val="black"/>
                  </a:solidFill>
                  <a:latin typeface="Calibri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70749" name="Text Box 100"/>
              <p:cNvSpPr txBox="1">
                <a:spLocks noChangeArrowheads="1"/>
              </p:cNvSpPr>
              <p:nvPr/>
            </p:nvSpPr>
            <p:spPr bwMode="auto">
              <a:xfrm>
                <a:off x="3198" y="3220"/>
                <a:ext cx="188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dirty="0">
                    <a:solidFill>
                      <a:prstClr val="black"/>
                    </a:solidFill>
                    <a:latin typeface="Times New Roman" charset="0"/>
                    <a:ea typeface="Arial" charset="0"/>
                    <a:cs typeface="Arial" charset="0"/>
                  </a:rPr>
                  <a:t>5</a:t>
                </a:r>
              </a:p>
            </p:txBody>
          </p:sp>
        </p:grpSp>
        <p:grpSp>
          <p:nvGrpSpPr>
            <p:cNvPr id="20" name="Group 101"/>
            <p:cNvGrpSpPr>
              <a:grpSpLocks/>
            </p:cNvGrpSpPr>
            <p:nvPr/>
          </p:nvGrpSpPr>
          <p:grpSpPr bwMode="auto">
            <a:xfrm>
              <a:off x="5715000" y="5132388"/>
              <a:ext cx="330200" cy="366712"/>
              <a:chOff x="3552" y="3220"/>
              <a:chExt cx="208" cy="231"/>
            </a:xfrm>
          </p:grpSpPr>
          <p:sp>
            <p:nvSpPr>
              <p:cNvPr id="70746" name="Rectangle 102"/>
              <p:cNvSpPr>
                <a:spLocks noChangeArrowheads="1"/>
              </p:cNvSpPr>
              <p:nvPr/>
            </p:nvSpPr>
            <p:spPr bwMode="auto">
              <a:xfrm>
                <a:off x="3552" y="3232"/>
                <a:ext cx="208" cy="20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prstClr val="black"/>
                  </a:solidFill>
                  <a:latin typeface="Calibri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70747" name="Text Box 103"/>
              <p:cNvSpPr txBox="1">
                <a:spLocks noChangeArrowheads="1"/>
              </p:cNvSpPr>
              <p:nvPr/>
            </p:nvSpPr>
            <p:spPr bwMode="auto">
              <a:xfrm>
                <a:off x="3566" y="3220"/>
                <a:ext cx="188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>
                    <a:solidFill>
                      <a:prstClr val="black"/>
                    </a:solidFill>
                    <a:latin typeface="Times New Roman" charset="0"/>
                    <a:ea typeface="Arial" charset="0"/>
                    <a:cs typeface="Arial" charset="0"/>
                  </a:rPr>
                  <a:t>4</a:t>
                </a:r>
              </a:p>
            </p:txBody>
          </p:sp>
        </p:grpSp>
      </p:grpSp>
      <p:grpSp>
        <p:nvGrpSpPr>
          <p:cNvPr id="21" name="Group 140"/>
          <p:cNvGrpSpPr/>
          <p:nvPr/>
        </p:nvGrpSpPr>
        <p:grpSpPr>
          <a:xfrm>
            <a:off x="6315075" y="4713288"/>
            <a:ext cx="412750" cy="785812"/>
            <a:chOff x="6315075" y="4713288"/>
            <a:chExt cx="412750" cy="785812"/>
          </a:xfrm>
        </p:grpSpPr>
        <p:cxnSp>
          <p:nvCxnSpPr>
            <p:cNvPr id="293958" name="AutoShape 70"/>
            <p:cNvCxnSpPr>
              <a:cxnSpLocks noChangeShapeType="1"/>
              <a:stCxn id="293944" idx="3"/>
              <a:endCxn id="70744" idx="0"/>
            </p:cNvCxnSpPr>
            <p:nvPr/>
          </p:nvCxnSpPr>
          <p:spPr bwMode="auto">
            <a:xfrm flipH="1">
              <a:off x="6515100" y="4713288"/>
              <a:ext cx="146050" cy="43815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22" name="Group 104"/>
            <p:cNvGrpSpPr>
              <a:grpSpLocks/>
            </p:cNvGrpSpPr>
            <p:nvPr/>
          </p:nvGrpSpPr>
          <p:grpSpPr bwMode="auto">
            <a:xfrm>
              <a:off x="6315075" y="5132388"/>
              <a:ext cx="412750" cy="366712"/>
              <a:chOff x="3930" y="3220"/>
              <a:chExt cx="260" cy="231"/>
            </a:xfrm>
          </p:grpSpPr>
          <p:sp>
            <p:nvSpPr>
              <p:cNvPr id="70744" name="Rectangle 105"/>
              <p:cNvSpPr>
                <a:spLocks noChangeArrowheads="1"/>
              </p:cNvSpPr>
              <p:nvPr/>
            </p:nvSpPr>
            <p:spPr bwMode="auto">
              <a:xfrm>
                <a:off x="3952" y="3232"/>
                <a:ext cx="208" cy="20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prstClr val="black"/>
                  </a:solidFill>
                  <a:latin typeface="Calibri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70745" name="Text Box 106"/>
              <p:cNvSpPr txBox="1">
                <a:spLocks noChangeArrowheads="1"/>
              </p:cNvSpPr>
              <p:nvPr/>
            </p:nvSpPr>
            <p:spPr bwMode="auto">
              <a:xfrm>
                <a:off x="3930" y="3220"/>
                <a:ext cx="260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dirty="0">
                    <a:solidFill>
                      <a:prstClr val="black"/>
                    </a:solidFill>
                    <a:latin typeface="Times New Roman" charset="0"/>
                    <a:ea typeface="Arial" charset="0"/>
                    <a:cs typeface="Arial" charset="0"/>
                  </a:rPr>
                  <a:t>11</a:t>
                </a:r>
              </a:p>
            </p:txBody>
          </p:sp>
        </p:grpSp>
      </p:grpSp>
      <p:grpSp>
        <p:nvGrpSpPr>
          <p:cNvPr id="23" name="Group 144"/>
          <p:cNvGrpSpPr/>
          <p:nvPr/>
        </p:nvGrpSpPr>
        <p:grpSpPr>
          <a:xfrm>
            <a:off x="6705600" y="4713288"/>
            <a:ext cx="968375" cy="1509712"/>
            <a:chOff x="6705600" y="4713288"/>
            <a:chExt cx="968375" cy="1509712"/>
          </a:xfrm>
        </p:grpSpPr>
        <p:sp>
          <p:nvSpPr>
            <p:cNvPr id="293949" name="Oval 61"/>
            <p:cNvSpPr>
              <a:spLocks noChangeArrowheads="1"/>
            </p:cNvSpPr>
            <p:nvPr/>
          </p:nvSpPr>
          <p:spPr bwMode="auto">
            <a:xfrm>
              <a:off x="6940550" y="5151438"/>
              <a:ext cx="520700" cy="304800"/>
            </a:xfrm>
            <a:prstGeom prst="ellipse">
              <a:avLst/>
            </a:prstGeom>
            <a:solidFill>
              <a:srgbClr val="FF99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cxnSp>
          <p:nvCxnSpPr>
            <p:cNvPr id="293959" name="AutoShape 71"/>
            <p:cNvCxnSpPr>
              <a:cxnSpLocks noChangeShapeType="1"/>
              <a:stCxn id="293944" idx="5"/>
              <a:endCxn id="293949" idx="0"/>
            </p:cNvCxnSpPr>
            <p:nvPr/>
          </p:nvCxnSpPr>
          <p:spPr bwMode="auto">
            <a:xfrm>
              <a:off x="7029450" y="4713288"/>
              <a:ext cx="171450" cy="43815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93968" name="AutoShape 80"/>
            <p:cNvCxnSpPr>
              <a:cxnSpLocks noChangeShapeType="1"/>
              <a:stCxn id="293949" idx="5"/>
              <a:endCxn id="70740" idx="0"/>
            </p:cNvCxnSpPr>
            <p:nvPr/>
          </p:nvCxnSpPr>
          <p:spPr bwMode="auto">
            <a:xfrm>
              <a:off x="7385050" y="5411788"/>
              <a:ext cx="95250" cy="45085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93971" name="AutoShape 83"/>
            <p:cNvCxnSpPr>
              <a:cxnSpLocks noChangeShapeType="1"/>
              <a:stCxn id="293949" idx="3"/>
              <a:endCxn id="70742" idx="0"/>
            </p:cNvCxnSpPr>
            <p:nvPr/>
          </p:nvCxnSpPr>
          <p:spPr bwMode="auto">
            <a:xfrm flipH="1">
              <a:off x="6870700" y="5411788"/>
              <a:ext cx="146050" cy="45085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293979" name="Text Box 91"/>
            <p:cNvSpPr txBox="1">
              <a:spLocks noChangeArrowheads="1"/>
            </p:cNvSpPr>
            <p:nvPr/>
          </p:nvSpPr>
          <p:spPr bwMode="auto">
            <a:xfrm>
              <a:off x="7000875" y="5100638"/>
              <a:ext cx="40005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i="1" dirty="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l</a:t>
              </a:r>
              <a:r>
                <a:rPr lang="en-US" baseline="-25000" dirty="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10</a:t>
              </a:r>
              <a:endParaRPr lang="en-US" dirty="0">
                <a:solidFill>
                  <a:prstClr val="black"/>
                </a:solidFill>
                <a:latin typeface="Times New Roman" charset="0"/>
                <a:ea typeface="Arial" charset="0"/>
                <a:cs typeface="Arial" charset="0"/>
              </a:endParaRPr>
            </a:p>
          </p:txBody>
        </p:sp>
        <p:grpSp>
          <p:nvGrpSpPr>
            <p:cNvPr id="24" name="Group 107"/>
            <p:cNvGrpSpPr>
              <a:grpSpLocks/>
            </p:cNvGrpSpPr>
            <p:nvPr/>
          </p:nvGrpSpPr>
          <p:grpSpPr bwMode="auto">
            <a:xfrm>
              <a:off x="6705600" y="5856288"/>
              <a:ext cx="330200" cy="366712"/>
              <a:chOff x="4176" y="3676"/>
              <a:chExt cx="208" cy="231"/>
            </a:xfrm>
          </p:grpSpPr>
          <p:sp>
            <p:nvSpPr>
              <p:cNvPr id="70742" name="Rectangle 108"/>
              <p:cNvSpPr>
                <a:spLocks noChangeArrowheads="1"/>
              </p:cNvSpPr>
              <p:nvPr/>
            </p:nvSpPr>
            <p:spPr bwMode="auto">
              <a:xfrm>
                <a:off x="4176" y="3680"/>
                <a:ext cx="208" cy="20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prstClr val="black"/>
                  </a:solidFill>
                  <a:latin typeface="Calibri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70743" name="Text Box 109"/>
              <p:cNvSpPr txBox="1">
                <a:spLocks noChangeArrowheads="1"/>
              </p:cNvSpPr>
              <p:nvPr/>
            </p:nvSpPr>
            <p:spPr bwMode="auto">
              <a:xfrm>
                <a:off x="4186" y="3676"/>
                <a:ext cx="188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>
                    <a:solidFill>
                      <a:prstClr val="black"/>
                    </a:solidFill>
                    <a:latin typeface="Times New Roman" charset="0"/>
                    <a:ea typeface="Arial" charset="0"/>
                    <a:cs typeface="Arial" charset="0"/>
                  </a:rPr>
                  <a:t>9</a:t>
                </a:r>
              </a:p>
            </p:txBody>
          </p:sp>
        </p:grpSp>
        <p:grpSp>
          <p:nvGrpSpPr>
            <p:cNvPr id="25" name="Group 110"/>
            <p:cNvGrpSpPr>
              <a:grpSpLocks/>
            </p:cNvGrpSpPr>
            <p:nvPr/>
          </p:nvGrpSpPr>
          <p:grpSpPr bwMode="auto">
            <a:xfrm>
              <a:off x="7261225" y="5856288"/>
              <a:ext cx="412750" cy="366712"/>
              <a:chOff x="4518" y="3676"/>
              <a:chExt cx="260" cy="231"/>
            </a:xfrm>
          </p:grpSpPr>
          <p:sp>
            <p:nvSpPr>
              <p:cNvPr id="70740" name="Rectangle 111"/>
              <p:cNvSpPr>
                <a:spLocks noChangeArrowheads="1"/>
              </p:cNvSpPr>
              <p:nvPr/>
            </p:nvSpPr>
            <p:spPr bwMode="auto">
              <a:xfrm>
                <a:off x="4552" y="3680"/>
                <a:ext cx="208" cy="20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prstClr val="black"/>
                  </a:solidFill>
                  <a:latin typeface="Calibri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70741" name="Text Box 112"/>
              <p:cNvSpPr txBox="1">
                <a:spLocks noChangeArrowheads="1"/>
              </p:cNvSpPr>
              <p:nvPr/>
            </p:nvSpPr>
            <p:spPr bwMode="auto">
              <a:xfrm>
                <a:off x="4518" y="3676"/>
                <a:ext cx="260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dirty="0">
                    <a:solidFill>
                      <a:prstClr val="black"/>
                    </a:solidFill>
                    <a:latin typeface="Times New Roman" charset="0"/>
                    <a:ea typeface="Arial" charset="0"/>
                    <a:cs typeface="Arial" charset="0"/>
                  </a:rPr>
                  <a:t>10</a:t>
                </a:r>
              </a:p>
            </p:txBody>
          </p:sp>
        </p:grpSp>
      </p:grpSp>
      <p:grpSp>
        <p:nvGrpSpPr>
          <p:cNvPr id="26" name="Group 142"/>
          <p:cNvGrpSpPr/>
          <p:nvPr/>
        </p:nvGrpSpPr>
        <p:grpSpPr>
          <a:xfrm>
            <a:off x="7708900" y="4700588"/>
            <a:ext cx="330200" cy="798512"/>
            <a:chOff x="7708900" y="4700588"/>
            <a:chExt cx="330200" cy="798512"/>
          </a:xfrm>
        </p:grpSpPr>
        <p:cxnSp>
          <p:nvCxnSpPr>
            <p:cNvPr id="293960" name="AutoShape 72"/>
            <p:cNvCxnSpPr>
              <a:cxnSpLocks noChangeShapeType="1"/>
              <a:stCxn id="293943" idx="3"/>
              <a:endCxn id="70738" idx="0"/>
            </p:cNvCxnSpPr>
            <p:nvPr/>
          </p:nvCxnSpPr>
          <p:spPr bwMode="auto">
            <a:xfrm flipH="1">
              <a:off x="7874000" y="4700588"/>
              <a:ext cx="133350" cy="45085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27" name="Group 113"/>
            <p:cNvGrpSpPr>
              <a:grpSpLocks/>
            </p:cNvGrpSpPr>
            <p:nvPr/>
          </p:nvGrpSpPr>
          <p:grpSpPr bwMode="auto">
            <a:xfrm>
              <a:off x="7708900" y="5132388"/>
              <a:ext cx="330200" cy="366712"/>
              <a:chOff x="4808" y="3220"/>
              <a:chExt cx="208" cy="231"/>
            </a:xfrm>
          </p:grpSpPr>
          <p:sp>
            <p:nvSpPr>
              <p:cNvPr id="70738" name="Rectangle 114"/>
              <p:cNvSpPr>
                <a:spLocks noChangeArrowheads="1"/>
              </p:cNvSpPr>
              <p:nvPr/>
            </p:nvSpPr>
            <p:spPr bwMode="auto">
              <a:xfrm>
                <a:off x="4808" y="3232"/>
                <a:ext cx="208" cy="20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prstClr val="black"/>
                  </a:solidFill>
                  <a:latin typeface="Calibri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70739" name="Text Box 115"/>
              <p:cNvSpPr txBox="1">
                <a:spLocks noChangeArrowheads="1"/>
              </p:cNvSpPr>
              <p:nvPr/>
            </p:nvSpPr>
            <p:spPr bwMode="auto">
              <a:xfrm>
                <a:off x="4822" y="3220"/>
                <a:ext cx="188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dirty="0">
                    <a:solidFill>
                      <a:prstClr val="black"/>
                    </a:solidFill>
                    <a:latin typeface="Times New Roman" charset="0"/>
                    <a:ea typeface="Arial" charset="0"/>
                    <a:cs typeface="Arial" charset="0"/>
                  </a:rPr>
                  <a:t>8</a:t>
                </a:r>
              </a:p>
            </p:txBody>
          </p:sp>
        </p:grpSp>
      </p:grpSp>
      <p:grpSp>
        <p:nvGrpSpPr>
          <p:cNvPr id="28" name="Group 145"/>
          <p:cNvGrpSpPr/>
          <p:nvPr/>
        </p:nvGrpSpPr>
        <p:grpSpPr>
          <a:xfrm>
            <a:off x="8153400" y="5100638"/>
            <a:ext cx="901700" cy="1122362"/>
            <a:chOff x="8153400" y="5100638"/>
            <a:chExt cx="901700" cy="1122362"/>
          </a:xfrm>
        </p:grpSpPr>
        <p:sp>
          <p:nvSpPr>
            <p:cNvPr id="293950" name="Oval 62"/>
            <p:cNvSpPr>
              <a:spLocks noChangeArrowheads="1"/>
            </p:cNvSpPr>
            <p:nvPr/>
          </p:nvSpPr>
          <p:spPr bwMode="auto">
            <a:xfrm>
              <a:off x="8337550" y="5151438"/>
              <a:ext cx="520700" cy="304800"/>
            </a:xfrm>
            <a:prstGeom prst="ellipse">
              <a:avLst/>
            </a:prstGeom>
            <a:solidFill>
              <a:srgbClr val="FF99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cxnSp>
          <p:nvCxnSpPr>
            <p:cNvPr id="293969" name="AutoShape 81"/>
            <p:cNvCxnSpPr>
              <a:cxnSpLocks noChangeShapeType="1"/>
              <a:stCxn id="293950" idx="5"/>
              <a:endCxn id="70734" idx="0"/>
            </p:cNvCxnSpPr>
            <p:nvPr/>
          </p:nvCxnSpPr>
          <p:spPr bwMode="auto">
            <a:xfrm>
              <a:off x="8782050" y="5411788"/>
              <a:ext cx="107950" cy="45085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93970" name="AutoShape 82"/>
            <p:cNvCxnSpPr>
              <a:cxnSpLocks noChangeShapeType="1"/>
              <a:stCxn id="293950" idx="3"/>
              <a:endCxn id="70736" idx="0"/>
            </p:cNvCxnSpPr>
            <p:nvPr/>
          </p:nvCxnSpPr>
          <p:spPr bwMode="auto">
            <a:xfrm flipH="1">
              <a:off x="8318500" y="5411788"/>
              <a:ext cx="95250" cy="45085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293978" name="Text Box 90"/>
            <p:cNvSpPr txBox="1">
              <a:spLocks noChangeArrowheads="1"/>
            </p:cNvSpPr>
            <p:nvPr/>
          </p:nvSpPr>
          <p:spPr bwMode="auto">
            <a:xfrm>
              <a:off x="8442326" y="5100638"/>
              <a:ext cx="32385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i="1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l</a:t>
              </a:r>
              <a:r>
                <a:rPr lang="en-US" baseline="-2500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9</a:t>
              </a:r>
              <a:endParaRPr lang="en-US">
                <a:solidFill>
                  <a:prstClr val="black"/>
                </a:solidFill>
                <a:latin typeface="Times New Roman" charset="0"/>
                <a:ea typeface="Arial" charset="0"/>
                <a:cs typeface="Arial" charset="0"/>
              </a:endParaRPr>
            </a:p>
          </p:txBody>
        </p:sp>
        <p:grpSp>
          <p:nvGrpSpPr>
            <p:cNvPr id="29" name="Group 116"/>
            <p:cNvGrpSpPr>
              <a:grpSpLocks/>
            </p:cNvGrpSpPr>
            <p:nvPr/>
          </p:nvGrpSpPr>
          <p:grpSpPr bwMode="auto">
            <a:xfrm>
              <a:off x="8153400" y="5856288"/>
              <a:ext cx="330200" cy="366712"/>
              <a:chOff x="5104" y="3676"/>
              <a:chExt cx="208" cy="231"/>
            </a:xfrm>
          </p:grpSpPr>
          <p:sp>
            <p:nvSpPr>
              <p:cNvPr id="70736" name="Rectangle 117"/>
              <p:cNvSpPr>
                <a:spLocks noChangeArrowheads="1"/>
              </p:cNvSpPr>
              <p:nvPr/>
            </p:nvSpPr>
            <p:spPr bwMode="auto">
              <a:xfrm>
                <a:off x="5104" y="3680"/>
                <a:ext cx="208" cy="20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prstClr val="black"/>
                  </a:solidFill>
                  <a:latin typeface="Calibri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70737" name="Text Box 118"/>
              <p:cNvSpPr txBox="1">
                <a:spLocks noChangeArrowheads="1"/>
              </p:cNvSpPr>
              <p:nvPr/>
            </p:nvSpPr>
            <p:spPr bwMode="auto">
              <a:xfrm>
                <a:off x="5114" y="3676"/>
                <a:ext cx="188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>
                    <a:solidFill>
                      <a:prstClr val="black"/>
                    </a:solidFill>
                    <a:latin typeface="Times New Roman" charset="0"/>
                    <a:ea typeface="Arial" charset="0"/>
                    <a:cs typeface="Arial" charset="0"/>
                  </a:rPr>
                  <a:t>6</a:t>
                </a:r>
              </a:p>
            </p:txBody>
          </p:sp>
        </p:grpSp>
        <p:grpSp>
          <p:nvGrpSpPr>
            <p:cNvPr id="30" name="Group 119"/>
            <p:cNvGrpSpPr>
              <a:grpSpLocks/>
            </p:cNvGrpSpPr>
            <p:nvPr/>
          </p:nvGrpSpPr>
          <p:grpSpPr bwMode="auto">
            <a:xfrm>
              <a:off x="8724900" y="5856288"/>
              <a:ext cx="330200" cy="366712"/>
              <a:chOff x="5440" y="3676"/>
              <a:chExt cx="208" cy="231"/>
            </a:xfrm>
          </p:grpSpPr>
          <p:sp>
            <p:nvSpPr>
              <p:cNvPr id="70734" name="Rectangle 120"/>
              <p:cNvSpPr>
                <a:spLocks noChangeArrowheads="1"/>
              </p:cNvSpPr>
              <p:nvPr/>
            </p:nvSpPr>
            <p:spPr bwMode="auto">
              <a:xfrm>
                <a:off x="5440" y="3680"/>
                <a:ext cx="208" cy="20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prstClr val="black"/>
                  </a:solidFill>
                  <a:latin typeface="Calibri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70735" name="Text Box 121"/>
              <p:cNvSpPr txBox="1">
                <a:spLocks noChangeArrowheads="1"/>
              </p:cNvSpPr>
              <p:nvPr/>
            </p:nvSpPr>
            <p:spPr bwMode="auto">
              <a:xfrm>
                <a:off x="5450" y="3676"/>
                <a:ext cx="188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dirty="0">
                    <a:solidFill>
                      <a:prstClr val="black"/>
                    </a:solidFill>
                    <a:latin typeface="Times New Roman" charset="0"/>
                    <a:ea typeface="Arial" charset="0"/>
                    <a:cs typeface="Arial" charset="0"/>
                  </a:rPr>
                  <a:t>7</a:t>
                </a:r>
              </a:p>
            </p:txBody>
          </p:sp>
        </p:grpSp>
      </p:grpSp>
      <p:sp>
        <p:nvSpPr>
          <p:cNvPr id="294010" name="Line 122"/>
          <p:cNvSpPr>
            <a:spLocks noChangeShapeType="1"/>
          </p:cNvSpPr>
          <p:nvPr/>
        </p:nvSpPr>
        <p:spPr bwMode="auto">
          <a:xfrm>
            <a:off x="1790700" y="2981614"/>
            <a:ext cx="1730543" cy="0"/>
          </a:xfrm>
          <a:prstGeom prst="line">
            <a:avLst/>
          </a:prstGeom>
          <a:noFill/>
          <a:ln w="9525">
            <a:solidFill>
              <a:srgbClr val="FF3300"/>
            </a:solidFill>
            <a:prstDash val="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42" name="Line 4"/>
          <p:cNvSpPr>
            <a:spLocks noChangeShapeType="1"/>
          </p:cNvSpPr>
          <p:nvPr/>
        </p:nvSpPr>
        <p:spPr bwMode="auto">
          <a:xfrm>
            <a:off x="1831974" y="2306638"/>
            <a:ext cx="1685926" cy="0"/>
          </a:xfrm>
          <a:prstGeom prst="line">
            <a:avLst/>
          </a:prstGeom>
          <a:noFill/>
          <a:ln w="9525">
            <a:solidFill>
              <a:srgbClr val="FF3300"/>
            </a:solidFill>
            <a:prstDash val="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31" name="Group 149"/>
          <p:cNvGrpSpPr/>
          <p:nvPr/>
        </p:nvGrpSpPr>
        <p:grpSpPr>
          <a:xfrm>
            <a:off x="1993900" y="2601913"/>
            <a:ext cx="316081" cy="400110"/>
            <a:chOff x="1866900" y="2589213"/>
            <a:chExt cx="316081" cy="400110"/>
          </a:xfrm>
        </p:grpSpPr>
        <p:sp>
          <p:nvSpPr>
            <p:cNvPr id="143" name="Oval 123"/>
            <p:cNvSpPr>
              <a:spLocks noChangeArrowheads="1"/>
            </p:cNvSpPr>
            <p:nvPr/>
          </p:nvSpPr>
          <p:spPr bwMode="auto">
            <a:xfrm>
              <a:off x="1866900" y="2730501"/>
              <a:ext cx="55563" cy="55563"/>
            </a:xfrm>
            <a:prstGeom prst="ellipse">
              <a:avLst/>
            </a:prstGeom>
            <a:solidFill>
              <a:srgbClr val="0000FF"/>
            </a:solidFill>
            <a:ln w="9525">
              <a:solidFill>
                <a:srgbClr val="4F81BD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FF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sp>
          <p:nvSpPr>
            <p:cNvPr id="144" name="Text Box 124"/>
            <p:cNvSpPr txBox="1">
              <a:spLocks noChangeArrowheads="1"/>
            </p:cNvSpPr>
            <p:nvPr/>
          </p:nvSpPr>
          <p:spPr bwMode="auto">
            <a:xfrm>
              <a:off x="1870075" y="2589213"/>
              <a:ext cx="312906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 dirty="0" err="1">
                  <a:solidFill>
                    <a:srgbClr val="0000FF"/>
                  </a:solidFill>
                  <a:latin typeface="Times New Roman" charset="0"/>
                  <a:ea typeface="Arial" charset="0"/>
                  <a:cs typeface="Arial" charset="0"/>
                </a:rPr>
                <a:t>q</a:t>
              </a:r>
              <a:endParaRPr lang="en-US" sz="2000" dirty="0">
                <a:solidFill>
                  <a:srgbClr val="0000FF"/>
                </a:solidFill>
                <a:latin typeface="Times New Roman" charset="0"/>
                <a:ea typeface="Arial" charset="0"/>
                <a:cs typeface="Arial" charset="0"/>
              </a:endParaRPr>
            </a:p>
          </p:txBody>
        </p:sp>
      </p:grpSp>
      <p:sp>
        <p:nvSpPr>
          <p:cNvPr id="146" name="AutoShape 125"/>
          <p:cNvSpPr>
            <a:spLocks noChangeArrowheads="1"/>
          </p:cNvSpPr>
          <p:nvPr/>
        </p:nvSpPr>
        <p:spPr bwMode="auto">
          <a:xfrm>
            <a:off x="6083300" y="2844800"/>
            <a:ext cx="155575" cy="265113"/>
          </a:xfrm>
          <a:prstGeom prst="downArrow">
            <a:avLst>
              <a:gd name="adj1" fmla="val 50000"/>
              <a:gd name="adj2" fmla="val 42602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latin typeface="Calibri" charset="0"/>
              <a:ea typeface="Arial" charset="0"/>
              <a:cs typeface="Arial" charset="0"/>
            </a:endParaRPr>
          </a:p>
        </p:txBody>
      </p:sp>
      <p:sp>
        <p:nvSpPr>
          <p:cNvPr id="147" name="AutoShape 125"/>
          <p:cNvSpPr>
            <a:spLocks noChangeArrowheads="1"/>
          </p:cNvSpPr>
          <p:nvPr/>
        </p:nvSpPr>
        <p:spPr bwMode="auto">
          <a:xfrm>
            <a:off x="7378700" y="3403600"/>
            <a:ext cx="155575" cy="265113"/>
          </a:xfrm>
          <a:prstGeom prst="downArrow">
            <a:avLst>
              <a:gd name="adj1" fmla="val 50000"/>
              <a:gd name="adj2" fmla="val 42602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latin typeface="Calibri" charset="0"/>
              <a:ea typeface="Arial" charset="0"/>
              <a:cs typeface="Arial" charset="0"/>
            </a:endParaRPr>
          </a:p>
        </p:txBody>
      </p:sp>
      <p:sp>
        <p:nvSpPr>
          <p:cNvPr id="148" name="AutoShape 125"/>
          <p:cNvSpPr>
            <a:spLocks noChangeArrowheads="1"/>
          </p:cNvSpPr>
          <p:nvPr/>
        </p:nvSpPr>
        <p:spPr bwMode="auto">
          <a:xfrm>
            <a:off x="8128000" y="4000500"/>
            <a:ext cx="155575" cy="265113"/>
          </a:xfrm>
          <a:prstGeom prst="downArrow">
            <a:avLst>
              <a:gd name="adj1" fmla="val 50000"/>
              <a:gd name="adj2" fmla="val 42602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latin typeface="Calibri" charset="0"/>
              <a:ea typeface="Arial" charset="0"/>
              <a:cs typeface="Arial" charset="0"/>
            </a:endParaRPr>
          </a:p>
        </p:txBody>
      </p:sp>
      <p:sp>
        <p:nvSpPr>
          <p:cNvPr id="149" name="AutoShape 125"/>
          <p:cNvSpPr>
            <a:spLocks noChangeArrowheads="1"/>
          </p:cNvSpPr>
          <p:nvPr/>
        </p:nvSpPr>
        <p:spPr bwMode="auto">
          <a:xfrm>
            <a:off x="7708900" y="4737100"/>
            <a:ext cx="155575" cy="265113"/>
          </a:xfrm>
          <a:prstGeom prst="downArrow">
            <a:avLst>
              <a:gd name="adj1" fmla="val 50000"/>
              <a:gd name="adj2" fmla="val 42602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latin typeface="Calibri" charset="0"/>
              <a:ea typeface="Arial" charset="0"/>
              <a:cs typeface="Arial" charset="0"/>
            </a:endParaRPr>
          </a:p>
        </p:txBody>
      </p:sp>
      <p:sp>
        <p:nvSpPr>
          <p:cNvPr id="150" name="Oval 149"/>
          <p:cNvSpPr/>
          <p:nvPr/>
        </p:nvSpPr>
        <p:spPr>
          <a:xfrm>
            <a:off x="1206499" y="1955799"/>
            <a:ext cx="1625601" cy="1654629"/>
          </a:xfrm>
          <a:prstGeom prst="ellipse">
            <a:avLst/>
          </a:prstGeom>
          <a:noFill/>
          <a:ln w="127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52" name="Rectangle 151"/>
          <p:cNvSpPr/>
          <p:nvPr/>
        </p:nvSpPr>
        <p:spPr>
          <a:xfrm>
            <a:off x="4155259" y="1669534"/>
            <a:ext cx="474744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dirty="0" smtClean="0">
                <a:solidFill>
                  <a:prstClr val="black"/>
                </a:solidFill>
                <a:latin typeface="Calibri"/>
                <a:ea typeface="Arial" charset="0"/>
                <a:cs typeface="Calibri"/>
              </a:rPr>
              <a:t>Now backtrack along the path of recursion, asking “Could there be a closer point in the other </a:t>
            </a:r>
            <a:r>
              <a:rPr lang="en-US" dirty="0" err="1" smtClean="0">
                <a:solidFill>
                  <a:prstClr val="black"/>
                </a:solidFill>
                <a:latin typeface="Calibri"/>
                <a:ea typeface="Arial" charset="0"/>
                <a:cs typeface="Calibri"/>
              </a:rPr>
              <a:t>subtree</a:t>
            </a:r>
            <a:r>
              <a:rPr lang="en-US" dirty="0" smtClean="0">
                <a:solidFill>
                  <a:prstClr val="black"/>
                </a:solidFill>
                <a:latin typeface="Calibri"/>
                <a:ea typeface="Arial" charset="0"/>
                <a:cs typeface="Calibri"/>
              </a:rPr>
              <a:t>?” If so, start a recursive search.</a:t>
            </a:r>
          </a:p>
        </p:txBody>
      </p:sp>
      <p:sp>
        <p:nvSpPr>
          <p:cNvPr id="151" name="Rectangle 150"/>
          <p:cNvSpPr/>
          <p:nvPr/>
        </p:nvSpPr>
        <p:spPr>
          <a:xfrm>
            <a:off x="419100" y="2971800"/>
            <a:ext cx="673100" cy="1485900"/>
          </a:xfrm>
          <a:prstGeom prst="rect">
            <a:avLst/>
          </a:prstGeom>
          <a:solidFill>
            <a:schemeClr val="tx1">
              <a:alpha val="57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53" name="Rectangle 152"/>
          <p:cNvSpPr/>
          <p:nvPr/>
        </p:nvSpPr>
        <p:spPr>
          <a:xfrm>
            <a:off x="1816100" y="3797300"/>
            <a:ext cx="1689100" cy="647700"/>
          </a:xfrm>
          <a:prstGeom prst="rect">
            <a:avLst/>
          </a:prstGeom>
          <a:solidFill>
            <a:schemeClr val="tx1">
              <a:alpha val="57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54" name="Rectangle 153"/>
          <p:cNvSpPr/>
          <p:nvPr/>
        </p:nvSpPr>
        <p:spPr>
          <a:xfrm>
            <a:off x="3200400" y="4927600"/>
            <a:ext cx="1117600" cy="1587500"/>
          </a:xfrm>
          <a:prstGeom prst="rect">
            <a:avLst/>
          </a:prstGeom>
          <a:solidFill>
            <a:schemeClr val="tx1">
              <a:alpha val="57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55" name="Rectangle 154"/>
          <p:cNvSpPr/>
          <p:nvPr/>
        </p:nvSpPr>
        <p:spPr>
          <a:xfrm>
            <a:off x="6261100" y="4991100"/>
            <a:ext cx="520700" cy="647700"/>
          </a:xfrm>
          <a:prstGeom prst="rect">
            <a:avLst/>
          </a:prstGeom>
          <a:solidFill>
            <a:schemeClr val="tx1">
              <a:alpha val="57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93888" name="Slide Number Placeholder 29388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C5BBBB9-F183-8A4D-B8BB-5CFD49612D99}" type="slidenum">
              <a:rPr lang="en-US" smtClean="0"/>
              <a:pPr>
                <a:defRPr/>
              </a:pPr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33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31" name="Text Box 123"/>
          <p:cNvSpPr txBox="1">
            <a:spLocks noChangeArrowheads="1"/>
          </p:cNvSpPr>
          <p:nvPr/>
        </p:nvSpPr>
        <p:spPr bwMode="auto">
          <a:xfrm>
            <a:off x="5905500" y="6400800"/>
            <a:ext cx="3112476" cy="307777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 smtClean="0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rPr>
              <a:t>Adapted from slide by </a:t>
            </a:r>
            <a:r>
              <a:rPr lang="en-US" sz="1400" dirty="0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rPr>
              <a:t>Anna </a:t>
            </a:r>
            <a:r>
              <a:rPr lang="en-US" sz="1400" dirty="0" err="1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rPr>
              <a:t>Atramentov</a:t>
            </a:r>
            <a:endParaRPr lang="en-US" sz="1400" dirty="0">
              <a:solidFill>
                <a:prstClr val="black"/>
              </a:solidFill>
              <a:latin typeface="Calibri" charset="0"/>
              <a:ea typeface="Arial" charset="0"/>
              <a:cs typeface="Arial" charset="0"/>
            </a:endParaRPr>
          </a:p>
        </p:txBody>
      </p:sp>
      <p:sp>
        <p:nvSpPr>
          <p:cNvPr id="126" name="Title 125"/>
          <p:cNvSpPr>
            <a:spLocks noGrp="1"/>
          </p:cNvSpPr>
          <p:nvPr>
            <p:ph type="title"/>
          </p:nvPr>
        </p:nvSpPr>
        <p:spPr>
          <a:xfrm>
            <a:off x="342900" y="185738"/>
            <a:ext cx="8229600" cy="1143000"/>
          </a:xfrm>
        </p:spPr>
        <p:txBody>
          <a:bodyPr/>
          <a:lstStyle/>
          <a:p>
            <a:r>
              <a:rPr lang="en-US" dirty="0" smtClean="0"/>
              <a:t>K-</a:t>
            </a:r>
            <a:r>
              <a:rPr lang="en-US" dirty="0" err="1" smtClean="0"/>
              <a:t>d</a:t>
            </a:r>
            <a:r>
              <a:rPr lang="en-US" dirty="0" smtClean="0"/>
              <a:t> tree query (in 2-d)</a:t>
            </a:r>
            <a:endParaRPr lang="en-US" dirty="0"/>
          </a:p>
        </p:txBody>
      </p:sp>
      <p:sp>
        <p:nvSpPr>
          <p:cNvPr id="293891" name="Line 3"/>
          <p:cNvSpPr>
            <a:spLocks noChangeShapeType="1"/>
          </p:cNvSpPr>
          <p:nvPr/>
        </p:nvSpPr>
        <p:spPr bwMode="auto">
          <a:xfrm>
            <a:off x="422275" y="2979500"/>
            <a:ext cx="1355725" cy="0"/>
          </a:xfrm>
          <a:prstGeom prst="line">
            <a:avLst/>
          </a:prstGeom>
          <a:noFill/>
          <a:ln w="9525">
            <a:solidFill>
              <a:srgbClr val="FF3300"/>
            </a:solidFill>
            <a:prstDash val="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93892" name="Line 4"/>
          <p:cNvSpPr>
            <a:spLocks noChangeShapeType="1"/>
          </p:cNvSpPr>
          <p:nvPr/>
        </p:nvSpPr>
        <p:spPr bwMode="auto">
          <a:xfrm>
            <a:off x="422274" y="2293938"/>
            <a:ext cx="1355726" cy="4762"/>
          </a:xfrm>
          <a:prstGeom prst="line">
            <a:avLst/>
          </a:prstGeom>
          <a:noFill/>
          <a:ln w="9525">
            <a:solidFill>
              <a:srgbClr val="FF3300"/>
            </a:solidFill>
            <a:prstDash val="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93893" name="Line 5"/>
          <p:cNvSpPr>
            <a:spLocks noChangeShapeType="1"/>
          </p:cNvSpPr>
          <p:nvPr/>
        </p:nvSpPr>
        <p:spPr bwMode="auto">
          <a:xfrm>
            <a:off x="2517775" y="1549800"/>
            <a:ext cx="8028" cy="748900"/>
          </a:xfrm>
          <a:prstGeom prst="line">
            <a:avLst/>
          </a:prstGeom>
          <a:noFill/>
          <a:ln w="9525">
            <a:solidFill>
              <a:srgbClr val="FF3300"/>
            </a:solidFill>
            <a:prstDash val="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93894" name="Line 6"/>
          <p:cNvSpPr>
            <a:spLocks noChangeShapeType="1"/>
          </p:cNvSpPr>
          <p:nvPr/>
        </p:nvSpPr>
        <p:spPr bwMode="auto">
          <a:xfrm>
            <a:off x="1108075" y="2972274"/>
            <a:ext cx="0" cy="1485426"/>
          </a:xfrm>
          <a:prstGeom prst="line">
            <a:avLst/>
          </a:prstGeom>
          <a:noFill/>
          <a:ln w="9525">
            <a:solidFill>
              <a:srgbClr val="FF3300"/>
            </a:solidFill>
            <a:prstDash val="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93895" name="Line 7"/>
          <p:cNvSpPr>
            <a:spLocks noChangeShapeType="1"/>
          </p:cNvSpPr>
          <p:nvPr/>
        </p:nvSpPr>
        <p:spPr bwMode="auto">
          <a:xfrm>
            <a:off x="1790700" y="3779838"/>
            <a:ext cx="1714500" cy="0"/>
          </a:xfrm>
          <a:prstGeom prst="line">
            <a:avLst/>
          </a:prstGeom>
          <a:noFill/>
          <a:ln w="9525">
            <a:solidFill>
              <a:srgbClr val="FF3300"/>
            </a:solidFill>
            <a:prstDash val="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93896" name="Line 8"/>
          <p:cNvSpPr>
            <a:spLocks noChangeShapeType="1"/>
          </p:cNvSpPr>
          <p:nvPr/>
        </p:nvSpPr>
        <p:spPr bwMode="auto">
          <a:xfrm>
            <a:off x="2543175" y="2984900"/>
            <a:ext cx="0" cy="799700"/>
          </a:xfrm>
          <a:prstGeom prst="line">
            <a:avLst/>
          </a:prstGeom>
          <a:noFill/>
          <a:ln w="9525">
            <a:solidFill>
              <a:srgbClr val="FF3300"/>
            </a:solidFill>
            <a:prstDash val="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93897" name="Line 9"/>
          <p:cNvSpPr>
            <a:spLocks noChangeShapeType="1"/>
          </p:cNvSpPr>
          <p:nvPr/>
        </p:nvSpPr>
        <p:spPr bwMode="auto">
          <a:xfrm>
            <a:off x="422274" y="3779838"/>
            <a:ext cx="695326" cy="17462"/>
          </a:xfrm>
          <a:prstGeom prst="line">
            <a:avLst/>
          </a:prstGeom>
          <a:noFill/>
          <a:ln w="9525">
            <a:solidFill>
              <a:srgbClr val="FF3300"/>
            </a:solidFill>
            <a:prstDash val="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2" name="Group 10"/>
          <p:cNvGrpSpPr>
            <a:grpSpLocks/>
          </p:cNvGrpSpPr>
          <p:nvPr/>
        </p:nvGrpSpPr>
        <p:grpSpPr bwMode="auto">
          <a:xfrm>
            <a:off x="422274" y="1549400"/>
            <a:ext cx="3095626" cy="2901308"/>
            <a:chOff x="408" y="1184"/>
            <a:chExt cx="1368" cy="1372"/>
          </a:xfrm>
        </p:grpSpPr>
        <p:sp>
          <p:nvSpPr>
            <p:cNvPr id="70758" name="Rectangle 11"/>
            <p:cNvSpPr>
              <a:spLocks noChangeArrowheads="1"/>
            </p:cNvSpPr>
            <p:nvPr/>
          </p:nvSpPr>
          <p:spPr bwMode="auto">
            <a:xfrm>
              <a:off x="408" y="1184"/>
              <a:ext cx="1368" cy="136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sp>
          <p:nvSpPr>
            <p:cNvPr id="70759" name="Oval 12"/>
            <p:cNvSpPr>
              <a:spLocks noChangeArrowheads="1"/>
            </p:cNvSpPr>
            <p:nvPr/>
          </p:nvSpPr>
          <p:spPr bwMode="auto">
            <a:xfrm>
              <a:off x="648" y="1280"/>
              <a:ext cx="35" cy="3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sp>
          <p:nvSpPr>
            <p:cNvPr id="70760" name="Oval 13"/>
            <p:cNvSpPr>
              <a:spLocks noChangeArrowheads="1"/>
            </p:cNvSpPr>
            <p:nvPr/>
          </p:nvSpPr>
          <p:spPr bwMode="auto">
            <a:xfrm>
              <a:off x="872" y="1808"/>
              <a:ext cx="35" cy="3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sp>
          <p:nvSpPr>
            <p:cNvPr id="70761" name="Oval 14"/>
            <p:cNvSpPr>
              <a:spLocks noChangeArrowheads="1"/>
            </p:cNvSpPr>
            <p:nvPr/>
          </p:nvSpPr>
          <p:spPr bwMode="auto">
            <a:xfrm>
              <a:off x="592" y="2088"/>
              <a:ext cx="35" cy="3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sp>
          <p:nvSpPr>
            <p:cNvPr id="70762" name="Oval 15"/>
            <p:cNvSpPr>
              <a:spLocks noChangeArrowheads="1"/>
            </p:cNvSpPr>
            <p:nvPr/>
          </p:nvSpPr>
          <p:spPr bwMode="auto">
            <a:xfrm>
              <a:off x="432" y="2352"/>
              <a:ext cx="35" cy="3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sp>
          <p:nvSpPr>
            <p:cNvPr id="70763" name="Oval 16"/>
            <p:cNvSpPr>
              <a:spLocks noChangeArrowheads="1"/>
            </p:cNvSpPr>
            <p:nvPr/>
          </p:nvSpPr>
          <p:spPr bwMode="auto">
            <a:xfrm>
              <a:off x="872" y="2352"/>
              <a:ext cx="35" cy="3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sp>
          <p:nvSpPr>
            <p:cNvPr id="70764" name="Oval 17"/>
            <p:cNvSpPr>
              <a:spLocks noChangeArrowheads="1"/>
            </p:cNvSpPr>
            <p:nvPr/>
          </p:nvSpPr>
          <p:spPr bwMode="auto">
            <a:xfrm>
              <a:off x="1344" y="2464"/>
              <a:ext cx="35" cy="3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sp>
          <p:nvSpPr>
            <p:cNvPr id="70765" name="Oval 18"/>
            <p:cNvSpPr>
              <a:spLocks noChangeArrowheads="1"/>
            </p:cNvSpPr>
            <p:nvPr/>
          </p:nvSpPr>
          <p:spPr bwMode="auto">
            <a:xfrm>
              <a:off x="1152" y="2000"/>
              <a:ext cx="35" cy="3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sp>
          <p:nvSpPr>
            <p:cNvPr id="70766" name="Oval 19"/>
            <p:cNvSpPr>
              <a:spLocks noChangeArrowheads="1"/>
            </p:cNvSpPr>
            <p:nvPr/>
          </p:nvSpPr>
          <p:spPr bwMode="auto">
            <a:xfrm>
              <a:off x="1464" y="2024"/>
              <a:ext cx="35" cy="3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sp>
          <p:nvSpPr>
            <p:cNvPr id="70767" name="Oval 20"/>
            <p:cNvSpPr>
              <a:spLocks noChangeArrowheads="1"/>
            </p:cNvSpPr>
            <p:nvPr/>
          </p:nvSpPr>
          <p:spPr bwMode="auto">
            <a:xfrm>
              <a:off x="1456" y="1736"/>
              <a:ext cx="35" cy="3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sp>
          <p:nvSpPr>
            <p:cNvPr id="70768" name="Oval 21"/>
            <p:cNvSpPr>
              <a:spLocks noChangeArrowheads="1"/>
            </p:cNvSpPr>
            <p:nvPr/>
          </p:nvSpPr>
          <p:spPr bwMode="auto">
            <a:xfrm>
              <a:off x="1224" y="1296"/>
              <a:ext cx="35" cy="3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sp>
          <p:nvSpPr>
            <p:cNvPr id="70769" name="Oval 22"/>
            <p:cNvSpPr>
              <a:spLocks noChangeArrowheads="1"/>
            </p:cNvSpPr>
            <p:nvPr/>
          </p:nvSpPr>
          <p:spPr bwMode="auto">
            <a:xfrm>
              <a:off x="1544" y="1408"/>
              <a:ext cx="35" cy="3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sp>
          <p:nvSpPr>
            <p:cNvPr id="70770" name="Text Box 23"/>
            <p:cNvSpPr txBox="1">
              <a:spLocks noChangeArrowheads="1"/>
            </p:cNvSpPr>
            <p:nvPr/>
          </p:nvSpPr>
          <p:spPr bwMode="auto">
            <a:xfrm>
              <a:off x="672" y="1203"/>
              <a:ext cx="172" cy="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4</a:t>
              </a:r>
            </a:p>
          </p:txBody>
        </p:sp>
        <p:sp>
          <p:nvSpPr>
            <p:cNvPr id="70771" name="Text Box 24"/>
            <p:cNvSpPr txBox="1">
              <a:spLocks noChangeArrowheads="1"/>
            </p:cNvSpPr>
            <p:nvPr/>
          </p:nvSpPr>
          <p:spPr bwMode="auto">
            <a:xfrm>
              <a:off x="1563" y="1321"/>
              <a:ext cx="172" cy="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7</a:t>
              </a:r>
            </a:p>
          </p:txBody>
        </p:sp>
        <p:sp>
          <p:nvSpPr>
            <p:cNvPr id="70772" name="Text Box 25"/>
            <p:cNvSpPr txBox="1">
              <a:spLocks noChangeArrowheads="1"/>
            </p:cNvSpPr>
            <p:nvPr/>
          </p:nvSpPr>
          <p:spPr bwMode="auto">
            <a:xfrm>
              <a:off x="1098" y="1199"/>
              <a:ext cx="172" cy="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6</a:t>
              </a:r>
            </a:p>
          </p:txBody>
        </p:sp>
        <p:sp>
          <p:nvSpPr>
            <p:cNvPr id="70773" name="Text Box 26"/>
            <p:cNvSpPr txBox="1">
              <a:spLocks noChangeArrowheads="1"/>
            </p:cNvSpPr>
            <p:nvPr/>
          </p:nvSpPr>
          <p:spPr bwMode="auto">
            <a:xfrm>
              <a:off x="746" y="1711"/>
              <a:ext cx="172" cy="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5</a:t>
              </a:r>
            </a:p>
          </p:txBody>
        </p:sp>
        <p:sp>
          <p:nvSpPr>
            <p:cNvPr id="70774" name="Text Box 27"/>
            <p:cNvSpPr txBox="1">
              <a:spLocks noChangeArrowheads="1"/>
            </p:cNvSpPr>
            <p:nvPr/>
          </p:nvSpPr>
          <p:spPr bwMode="auto">
            <a:xfrm>
              <a:off x="443" y="2271"/>
              <a:ext cx="172" cy="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1</a:t>
              </a:r>
            </a:p>
          </p:txBody>
        </p:sp>
        <p:sp>
          <p:nvSpPr>
            <p:cNvPr id="70775" name="Text Box 28"/>
            <p:cNvSpPr txBox="1">
              <a:spLocks noChangeArrowheads="1"/>
            </p:cNvSpPr>
            <p:nvPr/>
          </p:nvSpPr>
          <p:spPr bwMode="auto">
            <a:xfrm>
              <a:off x="470" y="1987"/>
              <a:ext cx="172" cy="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3</a:t>
              </a:r>
            </a:p>
          </p:txBody>
        </p:sp>
        <p:sp>
          <p:nvSpPr>
            <p:cNvPr id="70776" name="Text Box 29"/>
            <p:cNvSpPr txBox="1">
              <a:spLocks noChangeArrowheads="1"/>
            </p:cNvSpPr>
            <p:nvPr/>
          </p:nvSpPr>
          <p:spPr bwMode="auto">
            <a:xfrm>
              <a:off x="892" y="2269"/>
              <a:ext cx="172" cy="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2</a:t>
              </a:r>
            </a:p>
          </p:txBody>
        </p:sp>
        <p:sp>
          <p:nvSpPr>
            <p:cNvPr id="70777" name="Text Box 30"/>
            <p:cNvSpPr txBox="1">
              <a:spLocks noChangeArrowheads="1"/>
            </p:cNvSpPr>
            <p:nvPr/>
          </p:nvSpPr>
          <p:spPr bwMode="auto">
            <a:xfrm>
              <a:off x="1176" y="1913"/>
              <a:ext cx="172" cy="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9</a:t>
              </a:r>
            </a:p>
          </p:txBody>
        </p:sp>
        <p:sp>
          <p:nvSpPr>
            <p:cNvPr id="70778" name="Text Box 31"/>
            <p:cNvSpPr txBox="1">
              <a:spLocks noChangeArrowheads="1"/>
            </p:cNvSpPr>
            <p:nvPr/>
          </p:nvSpPr>
          <p:spPr bwMode="auto">
            <a:xfrm>
              <a:off x="1326" y="1643"/>
              <a:ext cx="172" cy="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8</a:t>
              </a:r>
            </a:p>
          </p:txBody>
        </p:sp>
        <p:sp>
          <p:nvSpPr>
            <p:cNvPr id="70779" name="Text Box 32"/>
            <p:cNvSpPr txBox="1">
              <a:spLocks noChangeArrowheads="1"/>
            </p:cNvSpPr>
            <p:nvPr/>
          </p:nvSpPr>
          <p:spPr bwMode="auto">
            <a:xfrm>
              <a:off x="1468" y="1943"/>
              <a:ext cx="228" cy="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10</a:t>
              </a:r>
            </a:p>
          </p:txBody>
        </p:sp>
        <p:sp>
          <p:nvSpPr>
            <p:cNvPr id="70780" name="Text Box 33"/>
            <p:cNvSpPr txBox="1">
              <a:spLocks noChangeArrowheads="1"/>
            </p:cNvSpPr>
            <p:nvPr/>
          </p:nvSpPr>
          <p:spPr bwMode="auto">
            <a:xfrm>
              <a:off x="1362" y="2381"/>
              <a:ext cx="228" cy="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11</a:t>
              </a:r>
            </a:p>
          </p:txBody>
        </p:sp>
      </p:grpSp>
      <p:sp>
        <p:nvSpPr>
          <p:cNvPr id="293922" name="Text Box 34"/>
          <p:cNvSpPr txBox="1">
            <a:spLocks noChangeArrowheads="1"/>
          </p:cNvSpPr>
          <p:nvPr/>
        </p:nvSpPr>
        <p:spPr bwMode="auto">
          <a:xfrm>
            <a:off x="76200" y="2075538"/>
            <a:ext cx="41410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i="1" dirty="0">
                <a:solidFill>
                  <a:srgbClr val="FF3300"/>
                </a:solidFill>
                <a:latin typeface="Times New Roman" charset="0"/>
                <a:ea typeface="Arial" charset="0"/>
                <a:cs typeface="Arial" charset="0"/>
              </a:rPr>
              <a:t>l</a:t>
            </a:r>
            <a:r>
              <a:rPr lang="en-US" i="1" baseline="-25000" dirty="0">
                <a:solidFill>
                  <a:srgbClr val="FF3300"/>
                </a:solidFill>
                <a:latin typeface="Times New Roman" charset="0"/>
                <a:ea typeface="Arial" charset="0"/>
                <a:cs typeface="Arial" charset="0"/>
              </a:rPr>
              <a:t>5</a:t>
            </a:r>
            <a:endParaRPr lang="en-US" i="1" dirty="0">
              <a:solidFill>
                <a:srgbClr val="FF3300"/>
              </a:solidFill>
              <a:latin typeface="Times New Roman" charset="0"/>
              <a:ea typeface="Arial" charset="0"/>
              <a:cs typeface="Arial" charset="0"/>
            </a:endParaRPr>
          </a:p>
        </p:txBody>
      </p:sp>
      <p:sp>
        <p:nvSpPr>
          <p:cNvPr id="70667" name="Text Box 35"/>
          <p:cNvSpPr txBox="1">
            <a:spLocks noChangeArrowheads="1"/>
          </p:cNvSpPr>
          <p:nvPr/>
        </p:nvSpPr>
        <p:spPr bwMode="auto">
          <a:xfrm>
            <a:off x="495299" y="2002448"/>
            <a:ext cx="262495" cy="4884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latin typeface="Calibri" charset="0"/>
              <a:ea typeface="Arial" charset="0"/>
              <a:cs typeface="Arial" charset="0"/>
            </a:endParaRPr>
          </a:p>
        </p:txBody>
      </p:sp>
      <p:sp>
        <p:nvSpPr>
          <p:cNvPr id="70668" name="Text Box 36"/>
          <p:cNvSpPr txBox="1">
            <a:spLocks noChangeArrowheads="1"/>
          </p:cNvSpPr>
          <p:nvPr/>
        </p:nvSpPr>
        <p:spPr bwMode="auto">
          <a:xfrm>
            <a:off x="1308099" y="1888148"/>
            <a:ext cx="262495" cy="4884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latin typeface="Calibri" charset="0"/>
              <a:ea typeface="Arial" charset="0"/>
              <a:cs typeface="Arial" charset="0"/>
            </a:endParaRPr>
          </a:p>
        </p:txBody>
      </p:sp>
      <p:grpSp>
        <p:nvGrpSpPr>
          <p:cNvPr id="3" name="Group 37"/>
          <p:cNvGrpSpPr>
            <a:grpSpLocks/>
          </p:cNvGrpSpPr>
          <p:nvPr/>
        </p:nvGrpSpPr>
        <p:grpSpPr bwMode="auto">
          <a:xfrm>
            <a:off x="1656507" y="1153958"/>
            <a:ext cx="414109" cy="3288289"/>
            <a:chOff x="1114" y="997"/>
            <a:chExt cx="183" cy="1555"/>
          </a:xfrm>
        </p:grpSpPr>
        <p:sp>
          <p:nvSpPr>
            <p:cNvPr id="70756" name="Line 38"/>
            <p:cNvSpPr>
              <a:spLocks noChangeShapeType="1"/>
            </p:cNvSpPr>
            <p:nvPr/>
          </p:nvSpPr>
          <p:spPr bwMode="auto">
            <a:xfrm>
              <a:off x="1175" y="1184"/>
              <a:ext cx="1" cy="1368"/>
            </a:xfrm>
            <a:prstGeom prst="line">
              <a:avLst/>
            </a:prstGeom>
            <a:noFill/>
            <a:ln w="9525">
              <a:solidFill>
                <a:srgbClr val="FF3300"/>
              </a:solidFill>
              <a:prstDash val="dash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70757" name="Text Box 39"/>
            <p:cNvSpPr txBox="1">
              <a:spLocks noChangeArrowheads="1"/>
            </p:cNvSpPr>
            <p:nvPr/>
          </p:nvSpPr>
          <p:spPr bwMode="auto">
            <a:xfrm>
              <a:off x="1114" y="997"/>
              <a:ext cx="183" cy="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i="1" dirty="0">
                  <a:solidFill>
                    <a:srgbClr val="FF3300"/>
                  </a:solidFill>
                  <a:latin typeface="Times New Roman" charset="0"/>
                  <a:ea typeface="Arial" charset="0"/>
                  <a:cs typeface="Arial" charset="0"/>
                </a:rPr>
                <a:t>l</a:t>
              </a:r>
              <a:r>
                <a:rPr lang="en-US" i="1" baseline="-25000" dirty="0">
                  <a:solidFill>
                    <a:srgbClr val="FF3300"/>
                  </a:solidFill>
                  <a:latin typeface="Times New Roman" charset="0"/>
                  <a:ea typeface="Arial" charset="0"/>
                  <a:cs typeface="Arial" charset="0"/>
                </a:rPr>
                <a:t>1</a:t>
              </a:r>
              <a:endParaRPr lang="en-US" i="1" dirty="0">
                <a:solidFill>
                  <a:srgbClr val="FF3300"/>
                </a:solidFill>
                <a:latin typeface="Times New Roman" charset="0"/>
                <a:ea typeface="Arial" charset="0"/>
                <a:cs typeface="Arial" charset="0"/>
              </a:endParaRPr>
            </a:p>
          </p:txBody>
        </p:sp>
      </p:grpSp>
      <p:sp>
        <p:nvSpPr>
          <p:cNvPr id="293929" name="Text Box 41"/>
          <p:cNvSpPr txBox="1">
            <a:spLocks noChangeArrowheads="1"/>
          </p:cNvSpPr>
          <p:nvPr/>
        </p:nvSpPr>
        <p:spPr bwMode="auto">
          <a:xfrm>
            <a:off x="2298700" y="1135738"/>
            <a:ext cx="41410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i="1" dirty="0">
                <a:solidFill>
                  <a:srgbClr val="FF3300"/>
                </a:solidFill>
                <a:latin typeface="Times New Roman" charset="0"/>
                <a:ea typeface="Arial" charset="0"/>
                <a:cs typeface="Arial" charset="0"/>
              </a:rPr>
              <a:t>l</a:t>
            </a:r>
            <a:r>
              <a:rPr lang="en-US" i="1" baseline="-25000" dirty="0">
                <a:solidFill>
                  <a:srgbClr val="FF3300"/>
                </a:solidFill>
                <a:latin typeface="Times New Roman" charset="0"/>
                <a:ea typeface="Arial" charset="0"/>
                <a:cs typeface="Arial" charset="0"/>
              </a:rPr>
              <a:t>9</a:t>
            </a:r>
            <a:endParaRPr lang="en-US" i="1" dirty="0">
              <a:solidFill>
                <a:srgbClr val="FF3300"/>
              </a:solidFill>
              <a:latin typeface="Times New Roman" charset="0"/>
              <a:ea typeface="Arial" charset="0"/>
              <a:cs typeface="Arial" charset="0"/>
            </a:endParaRPr>
          </a:p>
        </p:txBody>
      </p:sp>
      <p:sp>
        <p:nvSpPr>
          <p:cNvPr id="293930" name="Text Box 42"/>
          <p:cNvSpPr txBox="1">
            <a:spLocks noChangeArrowheads="1"/>
          </p:cNvSpPr>
          <p:nvPr/>
        </p:nvSpPr>
        <p:spPr bwMode="auto">
          <a:xfrm>
            <a:off x="3556000" y="2088238"/>
            <a:ext cx="41410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i="1" dirty="0" smtClean="0">
                <a:solidFill>
                  <a:srgbClr val="FF3300"/>
                </a:solidFill>
                <a:latin typeface="Times New Roman" charset="0"/>
                <a:ea typeface="Arial" charset="0"/>
                <a:cs typeface="Arial" charset="0"/>
              </a:rPr>
              <a:t>l</a:t>
            </a:r>
            <a:r>
              <a:rPr lang="en-US" i="1" baseline="-25000" dirty="0">
                <a:solidFill>
                  <a:srgbClr val="FF3300"/>
                </a:solidFill>
                <a:latin typeface="Times New Roman" charset="0"/>
                <a:ea typeface="Arial" charset="0"/>
                <a:cs typeface="Arial" charset="0"/>
              </a:rPr>
              <a:t>7</a:t>
            </a:r>
            <a:endParaRPr lang="en-US" i="1" dirty="0">
              <a:solidFill>
                <a:srgbClr val="FF3300"/>
              </a:solidFill>
              <a:latin typeface="Times New Roman" charset="0"/>
              <a:ea typeface="Arial" charset="0"/>
              <a:cs typeface="Arial" charset="0"/>
            </a:endParaRPr>
          </a:p>
        </p:txBody>
      </p:sp>
      <p:sp>
        <p:nvSpPr>
          <p:cNvPr id="293931" name="Text Box 43"/>
          <p:cNvSpPr txBox="1">
            <a:spLocks noChangeArrowheads="1"/>
          </p:cNvSpPr>
          <p:nvPr/>
        </p:nvSpPr>
        <p:spPr bwMode="auto">
          <a:xfrm>
            <a:off x="3536950" y="2774038"/>
            <a:ext cx="41410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i="1" dirty="0">
                <a:solidFill>
                  <a:srgbClr val="FF3300"/>
                </a:solidFill>
                <a:latin typeface="Times New Roman" charset="0"/>
                <a:ea typeface="Arial" charset="0"/>
                <a:cs typeface="Arial" charset="0"/>
              </a:rPr>
              <a:t>l</a:t>
            </a:r>
            <a:r>
              <a:rPr lang="en-US" i="1" baseline="-25000" dirty="0">
                <a:solidFill>
                  <a:srgbClr val="FF3300"/>
                </a:solidFill>
                <a:latin typeface="Times New Roman" charset="0"/>
                <a:ea typeface="Arial" charset="0"/>
                <a:cs typeface="Arial" charset="0"/>
              </a:rPr>
              <a:t>3</a:t>
            </a:r>
            <a:endParaRPr lang="en-US" i="1" dirty="0">
              <a:solidFill>
                <a:srgbClr val="FF3300"/>
              </a:solidFill>
              <a:latin typeface="Times New Roman" charset="0"/>
              <a:ea typeface="Arial" charset="0"/>
              <a:cs typeface="Arial" charset="0"/>
            </a:endParaRPr>
          </a:p>
        </p:txBody>
      </p:sp>
      <p:sp>
        <p:nvSpPr>
          <p:cNvPr id="293932" name="Text Box 44"/>
          <p:cNvSpPr txBox="1">
            <a:spLocks noChangeArrowheads="1"/>
          </p:cNvSpPr>
          <p:nvPr/>
        </p:nvSpPr>
        <p:spPr bwMode="auto">
          <a:xfrm>
            <a:off x="2209800" y="3339188"/>
            <a:ext cx="49557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i="1" dirty="0">
                <a:solidFill>
                  <a:srgbClr val="FF3300"/>
                </a:solidFill>
                <a:latin typeface="Times New Roman" charset="0"/>
                <a:ea typeface="Arial" charset="0"/>
                <a:cs typeface="Arial" charset="0"/>
              </a:rPr>
              <a:t>l</a:t>
            </a:r>
            <a:r>
              <a:rPr lang="en-US" i="1" baseline="-25000" dirty="0">
                <a:solidFill>
                  <a:srgbClr val="FF3300"/>
                </a:solidFill>
                <a:latin typeface="Times New Roman" charset="0"/>
                <a:ea typeface="Arial" charset="0"/>
                <a:cs typeface="Arial" charset="0"/>
              </a:rPr>
              <a:t>10</a:t>
            </a:r>
            <a:endParaRPr lang="en-US" i="1" dirty="0">
              <a:solidFill>
                <a:srgbClr val="FF3300"/>
              </a:solidFill>
              <a:latin typeface="Times New Roman" charset="0"/>
              <a:ea typeface="Arial" charset="0"/>
              <a:cs typeface="Arial" charset="0"/>
            </a:endParaRPr>
          </a:p>
        </p:txBody>
      </p:sp>
      <p:sp>
        <p:nvSpPr>
          <p:cNvPr id="293933" name="Text Box 45"/>
          <p:cNvSpPr txBox="1">
            <a:spLocks noChangeArrowheads="1"/>
          </p:cNvSpPr>
          <p:nvPr/>
        </p:nvSpPr>
        <p:spPr bwMode="auto">
          <a:xfrm>
            <a:off x="3562350" y="3586838"/>
            <a:ext cx="41410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i="1" dirty="0" smtClean="0">
                <a:solidFill>
                  <a:srgbClr val="FF3300"/>
                </a:solidFill>
                <a:latin typeface="Times New Roman" charset="0"/>
                <a:ea typeface="Arial" charset="0"/>
                <a:cs typeface="Arial" charset="0"/>
              </a:rPr>
              <a:t>l</a:t>
            </a:r>
            <a:r>
              <a:rPr lang="en-US" i="1" baseline="-25000" dirty="0">
                <a:solidFill>
                  <a:srgbClr val="FF3300"/>
                </a:solidFill>
                <a:latin typeface="Times New Roman" charset="0"/>
                <a:ea typeface="Arial" charset="0"/>
                <a:cs typeface="Arial" charset="0"/>
              </a:rPr>
              <a:t>6</a:t>
            </a:r>
            <a:endParaRPr lang="en-US" i="1" dirty="0">
              <a:solidFill>
                <a:srgbClr val="FF3300"/>
              </a:solidFill>
              <a:latin typeface="Times New Roman" charset="0"/>
              <a:ea typeface="Arial" charset="0"/>
              <a:cs typeface="Arial" charset="0"/>
            </a:endParaRPr>
          </a:p>
        </p:txBody>
      </p:sp>
      <p:sp>
        <p:nvSpPr>
          <p:cNvPr id="293934" name="Text Box 46"/>
          <p:cNvSpPr txBox="1">
            <a:spLocks noChangeArrowheads="1"/>
          </p:cNvSpPr>
          <p:nvPr/>
        </p:nvSpPr>
        <p:spPr bwMode="auto">
          <a:xfrm>
            <a:off x="889000" y="4463138"/>
            <a:ext cx="41410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i="1" dirty="0">
                <a:solidFill>
                  <a:srgbClr val="FF3300"/>
                </a:solidFill>
                <a:latin typeface="Times New Roman" charset="0"/>
                <a:ea typeface="Arial" charset="0"/>
                <a:cs typeface="Arial" charset="0"/>
              </a:rPr>
              <a:t>l</a:t>
            </a:r>
            <a:r>
              <a:rPr lang="en-US" i="1" baseline="-25000" dirty="0">
                <a:solidFill>
                  <a:srgbClr val="FF3300"/>
                </a:solidFill>
                <a:latin typeface="Times New Roman" charset="0"/>
                <a:ea typeface="Arial" charset="0"/>
                <a:cs typeface="Arial" charset="0"/>
              </a:rPr>
              <a:t>4</a:t>
            </a:r>
            <a:endParaRPr lang="en-US" i="1" dirty="0">
              <a:solidFill>
                <a:srgbClr val="FF3300"/>
              </a:solidFill>
              <a:latin typeface="Times New Roman" charset="0"/>
              <a:ea typeface="Arial" charset="0"/>
              <a:cs typeface="Arial" charset="0"/>
            </a:endParaRPr>
          </a:p>
        </p:txBody>
      </p:sp>
      <p:sp>
        <p:nvSpPr>
          <p:cNvPr id="293935" name="Text Box 47"/>
          <p:cNvSpPr txBox="1">
            <a:spLocks noChangeArrowheads="1"/>
          </p:cNvSpPr>
          <p:nvPr/>
        </p:nvSpPr>
        <p:spPr bwMode="auto">
          <a:xfrm>
            <a:off x="101600" y="3529688"/>
            <a:ext cx="41410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i="1" dirty="0">
                <a:solidFill>
                  <a:srgbClr val="FF3300"/>
                </a:solidFill>
                <a:latin typeface="Times New Roman" charset="0"/>
                <a:ea typeface="Arial" charset="0"/>
                <a:cs typeface="Arial" charset="0"/>
              </a:rPr>
              <a:t>l</a:t>
            </a:r>
            <a:r>
              <a:rPr lang="en-US" i="1" baseline="-25000" dirty="0">
                <a:solidFill>
                  <a:srgbClr val="FF3300"/>
                </a:solidFill>
                <a:latin typeface="Times New Roman" charset="0"/>
                <a:ea typeface="Arial" charset="0"/>
                <a:cs typeface="Arial" charset="0"/>
              </a:rPr>
              <a:t>8</a:t>
            </a:r>
            <a:endParaRPr lang="en-US" i="1" dirty="0">
              <a:solidFill>
                <a:srgbClr val="FF3300"/>
              </a:solidFill>
              <a:latin typeface="Times New Roman" charset="0"/>
              <a:ea typeface="Arial" charset="0"/>
              <a:cs typeface="Arial" charset="0"/>
            </a:endParaRPr>
          </a:p>
        </p:txBody>
      </p:sp>
      <p:sp>
        <p:nvSpPr>
          <p:cNvPr id="293936" name="Text Box 48"/>
          <p:cNvSpPr txBox="1">
            <a:spLocks noChangeArrowheads="1"/>
          </p:cNvSpPr>
          <p:nvPr/>
        </p:nvSpPr>
        <p:spPr bwMode="auto">
          <a:xfrm>
            <a:off x="101600" y="2742288"/>
            <a:ext cx="41410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i="1" dirty="0">
                <a:solidFill>
                  <a:srgbClr val="FF3300"/>
                </a:solidFill>
                <a:latin typeface="Times New Roman" charset="0"/>
                <a:ea typeface="Arial" charset="0"/>
                <a:cs typeface="Arial" charset="0"/>
              </a:rPr>
              <a:t>l</a:t>
            </a:r>
            <a:r>
              <a:rPr lang="en-US" i="1" baseline="-25000" dirty="0">
                <a:solidFill>
                  <a:srgbClr val="FF3300"/>
                </a:solidFill>
                <a:latin typeface="Times New Roman" charset="0"/>
                <a:ea typeface="Arial" charset="0"/>
                <a:cs typeface="Arial" charset="0"/>
              </a:rPr>
              <a:t>2</a:t>
            </a:r>
            <a:endParaRPr lang="en-US" i="1" dirty="0">
              <a:solidFill>
                <a:srgbClr val="FF3300"/>
              </a:solidFill>
              <a:latin typeface="Times New Roman" charset="0"/>
              <a:ea typeface="Arial" charset="0"/>
              <a:cs typeface="Arial" charset="0"/>
            </a:endParaRPr>
          </a:p>
        </p:txBody>
      </p:sp>
      <p:grpSp>
        <p:nvGrpSpPr>
          <p:cNvPr id="4" name="Group 129"/>
          <p:cNvGrpSpPr/>
          <p:nvPr/>
        </p:nvGrpSpPr>
        <p:grpSpPr>
          <a:xfrm>
            <a:off x="5918200" y="3221038"/>
            <a:ext cx="520700" cy="366712"/>
            <a:chOff x="5918200" y="3221038"/>
            <a:chExt cx="520700" cy="366712"/>
          </a:xfrm>
        </p:grpSpPr>
        <p:sp>
          <p:nvSpPr>
            <p:cNvPr id="293937" name="Oval 49"/>
            <p:cNvSpPr>
              <a:spLocks noChangeArrowheads="1"/>
            </p:cNvSpPr>
            <p:nvPr/>
          </p:nvSpPr>
          <p:spPr bwMode="auto">
            <a:xfrm>
              <a:off x="5918200" y="3278188"/>
              <a:ext cx="520700" cy="304800"/>
            </a:xfrm>
            <a:prstGeom prst="ellipse">
              <a:avLst/>
            </a:prstGeom>
            <a:solidFill>
              <a:srgbClr val="FF99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sp>
          <p:nvSpPr>
            <p:cNvPr id="293938" name="Text Box 50"/>
            <p:cNvSpPr txBox="1">
              <a:spLocks noChangeArrowheads="1"/>
            </p:cNvSpPr>
            <p:nvPr/>
          </p:nvSpPr>
          <p:spPr bwMode="auto">
            <a:xfrm>
              <a:off x="6022975" y="3221038"/>
              <a:ext cx="32385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i="1" dirty="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l</a:t>
              </a:r>
              <a:r>
                <a:rPr lang="en-US" baseline="-25000" dirty="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1</a:t>
              </a:r>
              <a:endParaRPr lang="en-US" dirty="0">
                <a:solidFill>
                  <a:prstClr val="black"/>
                </a:solidFill>
                <a:latin typeface="Times New Roman" charset="0"/>
                <a:ea typeface="Arial" charset="0"/>
                <a:cs typeface="Arial" charset="0"/>
              </a:endParaRPr>
            </a:p>
          </p:txBody>
        </p:sp>
      </p:grpSp>
      <p:cxnSp>
        <p:nvCxnSpPr>
          <p:cNvPr id="293961" name="AutoShape 73"/>
          <p:cNvCxnSpPr>
            <a:cxnSpLocks noChangeShapeType="1"/>
            <a:stCxn id="293943" idx="5"/>
            <a:endCxn id="293950" idx="0"/>
          </p:cNvCxnSpPr>
          <p:nvPr/>
        </p:nvCxnSpPr>
        <p:spPr bwMode="auto">
          <a:xfrm>
            <a:off x="8375650" y="4700588"/>
            <a:ext cx="222250" cy="4508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grpSp>
        <p:nvGrpSpPr>
          <p:cNvPr id="5" name="Group 130"/>
          <p:cNvGrpSpPr/>
          <p:nvPr/>
        </p:nvGrpSpPr>
        <p:grpSpPr>
          <a:xfrm>
            <a:off x="4718050" y="3538538"/>
            <a:ext cx="1276350" cy="614363"/>
            <a:chOff x="4718050" y="3538538"/>
            <a:chExt cx="1276350" cy="614363"/>
          </a:xfrm>
        </p:grpSpPr>
        <p:sp>
          <p:nvSpPr>
            <p:cNvPr id="293939" name="Oval 51"/>
            <p:cNvSpPr>
              <a:spLocks noChangeArrowheads="1"/>
            </p:cNvSpPr>
            <p:nvPr/>
          </p:nvSpPr>
          <p:spPr bwMode="auto">
            <a:xfrm>
              <a:off x="4718050" y="3843338"/>
              <a:ext cx="520700" cy="304800"/>
            </a:xfrm>
            <a:prstGeom prst="ellipse">
              <a:avLst/>
            </a:prstGeom>
            <a:solidFill>
              <a:srgbClr val="FF99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cxnSp>
          <p:nvCxnSpPr>
            <p:cNvPr id="293941" name="AutoShape 53"/>
            <p:cNvCxnSpPr>
              <a:cxnSpLocks noChangeShapeType="1"/>
              <a:stCxn id="293937" idx="3"/>
              <a:endCxn id="293939" idx="0"/>
            </p:cNvCxnSpPr>
            <p:nvPr/>
          </p:nvCxnSpPr>
          <p:spPr bwMode="auto">
            <a:xfrm flipH="1">
              <a:off x="4978400" y="3538538"/>
              <a:ext cx="1016000" cy="3048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293972" name="Text Box 84"/>
            <p:cNvSpPr txBox="1">
              <a:spLocks noChangeArrowheads="1"/>
            </p:cNvSpPr>
            <p:nvPr/>
          </p:nvSpPr>
          <p:spPr bwMode="auto">
            <a:xfrm>
              <a:off x="4810125" y="3786189"/>
              <a:ext cx="32385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i="1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l</a:t>
              </a:r>
              <a:r>
                <a:rPr lang="en-US" baseline="-2500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2</a:t>
              </a:r>
              <a:endParaRPr lang="en-US">
                <a:solidFill>
                  <a:prstClr val="black"/>
                </a:solidFill>
                <a:latin typeface="Times New Roman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6" name="Group 131"/>
          <p:cNvGrpSpPr/>
          <p:nvPr/>
        </p:nvGrpSpPr>
        <p:grpSpPr>
          <a:xfrm>
            <a:off x="6362700" y="3538538"/>
            <a:ext cx="1333500" cy="595312"/>
            <a:chOff x="6362700" y="3538538"/>
            <a:chExt cx="1333500" cy="595312"/>
          </a:xfrm>
        </p:grpSpPr>
        <p:sp>
          <p:nvSpPr>
            <p:cNvPr id="293940" name="Oval 52"/>
            <p:cNvSpPr>
              <a:spLocks noChangeArrowheads="1"/>
            </p:cNvSpPr>
            <p:nvPr/>
          </p:nvSpPr>
          <p:spPr bwMode="auto">
            <a:xfrm>
              <a:off x="7175500" y="3817938"/>
              <a:ext cx="520700" cy="304800"/>
            </a:xfrm>
            <a:prstGeom prst="ellipse">
              <a:avLst/>
            </a:prstGeom>
            <a:solidFill>
              <a:srgbClr val="FF99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cxnSp>
          <p:nvCxnSpPr>
            <p:cNvPr id="293942" name="AutoShape 54"/>
            <p:cNvCxnSpPr>
              <a:cxnSpLocks noChangeShapeType="1"/>
              <a:stCxn id="293937" idx="5"/>
              <a:endCxn id="293940" idx="0"/>
            </p:cNvCxnSpPr>
            <p:nvPr/>
          </p:nvCxnSpPr>
          <p:spPr bwMode="auto">
            <a:xfrm>
              <a:off x="6362700" y="3538538"/>
              <a:ext cx="1073150" cy="279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293973" name="Text Box 85"/>
            <p:cNvSpPr txBox="1">
              <a:spLocks noChangeArrowheads="1"/>
            </p:cNvSpPr>
            <p:nvPr/>
          </p:nvSpPr>
          <p:spPr bwMode="auto">
            <a:xfrm>
              <a:off x="7273925" y="3767138"/>
              <a:ext cx="32385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i="1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l</a:t>
              </a:r>
              <a:r>
                <a:rPr lang="en-US" baseline="-2500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3</a:t>
              </a:r>
              <a:endParaRPr lang="en-US">
                <a:solidFill>
                  <a:prstClr val="black"/>
                </a:solidFill>
                <a:latin typeface="Times New Roman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7" name="Group 134"/>
          <p:cNvGrpSpPr/>
          <p:nvPr/>
        </p:nvGrpSpPr>
        <p:grpSpPr>
          <a:xfrm>
            <a:off x="4032250" y="4103688"/>
            <a:ext cx="762000" cy="652462"/>
            <a:chOff x="4032250" y="4103688"/>
            <a:chExt cx="762000" cy="652462"/>
          </a:xfrm>
        </p:grpSpPr>
        <p:sp>
          <p:nvSpPr>
            <p:cNvPr id="293946" name="Oval 58"/>
            <p:cNvSpPr>
              <a:spLocks noChangeArrowheads="1"/>
            </p:cNvSpPr>
            <p:nvPr/>
          </p:nvSpPr>
          <p:spPr bwMode="auto">
            <a:xfrm>
              <a:off x="4032250" y="4440238"/>
              <a:ext cx="520700" cy="304800"/>
            </a:xfrm>
            <a:prstGeom prst="ellipse">
              <a:avLst/>
            </a:prstGeom>
            <a:solidFill>
              <a:srgbClr val="FF99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cxnSp>
          <p:nvCxnSpPr>
            <p:cNvPr id="293954" name="AutoShape 66"/>
            <p:cNvCxnSpPr>
              <a:cxnSpLocks noChangeShapeType="1"/>
              <a:stCxn id="293939" idx="3"/>
              <a:endCxn id="293946" idx="0"/>
            </p:cNvCxnSpPr>
            <p:nvPr/>
          </p:nvCxnSpPr>
          <p:spPr bwMode="auto">
            <a:xfrm flipH="1">
              <a:off x="4292600" y="4103688"/>
              <a:ext cx="501650" cy="33655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293974" name="Text Box 86"/>
            <p:cNvSpPr txBox="1">
              <a:spLocks noChangeArrowheads="1"/>
            </p:cNvSpPr>
            <p:nvPr/>
          </p:nvSpPr>
          <p:spPr bwMode="auto">
            <a:xfrm>
              <a:off x="4124325" y="4389438"/>
              <a:ext cx="32385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i="1" dirty="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l</a:t>
              </a:r>
              <a:r>
                <a:rPr lang="en-US" baseline="-25000" dirty="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4</a:t>
              </a:r>
              <a:endParaRPr lang="en-US" dirty="0">
                <a:solidFill>
                  <a:prstClr val="black"/>
                </a:solidFill>
                <a:latin typeface="Times New Roman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8" name="Group 136"/>
          <p:cNvGrpSpPr/>
          <p:nvPr/>
        </p:nvGrpSpPr>
        <p:grpSpPr>
          <a:xfrm>
            <a:off x="5162550" y="4103688"/>
            <a:ext cx="711200" cy="652462"/>
            <a:chOff x="5162550" y="4103688"/>
            <a:chExt cx="711200" cy="652462"/>
          </a:xfrm>
        </p:grpSpPr>
        <p:sp>
          <p:nvSpPr>
            <p:cNvPr id="293945" name="Oval 57"/>
            <p:cNvSpPr>
              <a:spLocks noChangeArrowheads="1"/>
            </p:cNvSpPr>
            <p:nvPr/>
          </p:nvSpPr>
          <p:spPr bwMode="auto">
            <a:xfrm>
              <a:off x="5353050" y="4440238"/>
              <a:ext cx="520700" cy="304800"/>
            </a:xfrm>
            <a:prstGeom prst="ellipse">
              <a:avLst/>
            </a:prstGeom>
            <a:solidFill>
              <a:srgbClr val="FF99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cxnSp>
          <p:nvCxnSpPr>
            <p:cNvPr id="293955" name="AutoShape 67"/>
            <p:cNvCxnSpPr>
              <a:cxnSpLocks noChangeShapeType="1"/>
              <a:stCxn id="293939" idx="5"/>
              <a:endCxn id="293945" idx="1"/>
            </p:cNvCxnSpPr>
            <p:nvPr/>
          </p:nvCxnSpPr>
          <p:spPr bwMode="auto">
            <a:xfrm>
              <a:off x="5162550" y="4103688"/>
              <a:ext cx="266700" cy="3810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293975" name="Text Box 87"/>
            <p:cNvSpPr txBox="1">
              <a:spLocks noChangeArrowheads="1"/>
            </p:cNvSpPr>
            <p:nvPr/>
          </p:nvSpPr>
          <p:spPr bwMode="auto">
            <a:xfrm>
              <a:off x="5457825" y="4389438"/>
              <a:ext cx="32385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i="1" dirty="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l</a:t>
              </a:r>
              <a:r>
                <a:rPr lang="en-US" baseline="-25000" dirty="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5</a:t>
              </a:r>
              <a:endParaRPr lang="en-US" dirty="0">
                <a:solidFill>
                  <a:prstClr val="black"/>
                </a:solidFill>
                <a:latin typeface="Times New Roman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9" name="Group 139"/>
          <p:cNvGrpSpPr/>
          <p:nvPr/>
        </p:nvGrpSpPr>
        <p:grpSpPr>
          <a:xfrm>
            <a:off x="6584950" y="4078288"/>
            <a:ext cx="666750" cy="680482"/>
            <a:chOff x="6584950" y="4078288"/>
            <a:chExt cx="666750" cy="680482"/>
          </a:xfrm>
        </p:grpSpPr>
        <p:sp>
          <p:nvSpPr>
            <p:cNvPr id="293944" name="Oval 56"/>
            <p:cNvSpPr>
              <a:spLocks noChangeArrowheads="1"/>
            </p:cNvSpPr>
            <p:nvPr/>
          </p:nvSpPr>
          <p:spPr bwMode="auto">
            <a:xfrm>
              <a:off x="6584950" y="4452938"/>
              <a:ext cx="520700" cy="304800"/>
            </a:xfrm>
            <a:prstGeom prst="ellipse">
              <a:avLst/>
            </a:prstGeom>
            <a:solidFill>
              <a:srgbClr val="FF99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grpSp>
          <p:nvGrpSpPr>
            <p:cNvPr id="10" name="Group 138"/>
            <p:cNvGrpSpPr/>
            <p:nvPr/>
          </p:nvGrpSpPr>
          <p:grpSpPr>
            <a:xfrm>
              <a:off x="6677025" y="4078288"/>
              <a:ext cx="574675" cy="680482"/>
              <a:chOff x="6677025" y="4078288"/>
              <a:chExt cx="574675" cy="680482"/>
            </a:xfrm>
          </p:grpSpPr>
          <p:cxnSp>
            <p:nvCxnSpPr>
              <p:cNvPr id="293956" name="AutoShape 68"/>
              <p:cNvCxnSpPr>
                <a:cxnSpLocks noChangeShapeType="1"/>
                <a:stCxn id="293940" idx="3"/>
                <a:endCxn id="293944" idx="0"/>
              </p:cNvCxnSpPr>
              <p:nvPr/>
            </p:nvCxnSpPr>
            <p:spPr bwMode="auto">
              <a:xfrm flipH="1">
                <a:off x="6845300" y="4078288"/>
                <a:ext cx="406400" cy="37465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sp>
            <p:nvSpPr>
              <p:cNvPr id="293976" name="Text Box 88"/>
              <p:cNvSpPr txBox="1">
                <a:spLocks noChangeArrowheads="1"/>
              </p:cNvSpPr>
              <p:nvPr/>
            </p:nvSpPr>
            <p:spPr bwMode="auto">
              <a:xfrm>
                <a:off x="6677025" y="4389438"/>
                <a:ext cx="353795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i="1" dirty="0" smtClean="0">
                    <a:solidFill>
                      <a:prstClr val="black"/>
                    </a:solidFill>
                    <a:latin typeface="Times New Roman" charset="0"/>
                    <a:ea typeface="Arial" charset="0"/>
                    <a:cs typeface="Arial" charset="0"/>
                  </a:rPr>
                  <a:t>l</a:t>
                </a:r>
                <a:r>
                  <a:rPr lang="en-US" baseline="-25000" dirty="0">
                    <a:solidFill>
                      <a:prstClr val="black"/>
                    </a:solidFill>
                    <a:latin typeface="Times New Roman" charset="0"/>
                    <a:ea typeface="Arial" charset="0"/>
                    <a:cs typeface="Arial" charset="0"/>
                  </a:rPr>
                  <a:t>6</a:t>
                </a:r>
                <a:endParaRPr lang="en-US" dirty="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endParaRPr>
              </a:p>
            </p:txBody>
          </p:sp>
        </p:grpSp>
      </p:grpSp>
      <p:grpSp>
        <p:nvGrpSpPr>
          <p:cNvPr id="11" name="Group 133"/>
          <p:cNvGrpSpPr/>
          <p:nvPr/>
        </p:nvGrpSpPr>
        <p:grpSpPr>
          <a:xfrm>
            <a:off x="7620000" y="4078288"/>
            <a:ext cx="831850" cy="680482"/>
            <a:chOff x="7620000" y="4078288"/>
            <a:chExt cx="831850" cy="680482"/>
          </a:xfrm>
        </p:grpSpPr>
        <p:sp>
          <p:nvSpPr>
            <p:cNvPr id="293943" name="Oval 55"/>
            <p:cNvSpPr>
              <a:spLocks noChangeArrowheads="1"/>
            </p:cNvSpPr>
            <p:nvPr/>
          </p:nvSpPr>
          <p:spPr bwMode="auto">
            <a:xfrm>
              <a:off x="7931150" y="4440238"/>
              <a:ext cx="520700" cy="304800"/>
            </a:xfrm>
            <a:prstGeom prst="ellipse">
              <a:avLst/>
            </a:prstGeom>
            <a:solidFill>
              <a:srgbClr val="FF99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grpSp>
          <p:nvGrpSpPr>
            <p:cNvPr id="12" name="Group 132"/>
            <p:cNvGrpSpPr/>
            <p:nvPr/>
          </p:nvGrpSpPr>
          <p:grpSpPr>
            <a:xfrm>
              <a:off x="7620000" y="4078288"/>
              <a:ext cx="769720" cy="680482"/>
              <a:chOff x="7620000" y="4078288"/>
              <a:chExt cx="769720" cy="680482"/>
            </a:xfrm>
          </p:grpSpPr>
          <p:cxnSp>
            <p:nvCxnSpPr>
              <p:cNvPr id="293957" name="AutoShape 69"/>
              <p:cNvCxnSpPr>
                <a:cxnSpLocks noChangeShapeType="1"/>
                <a:stCxn id="293940" idx="5"/>
                <a:endCxn id="293943" idx="0"/>
              </p:cNvCxnSpPr>
              <p:nvPr/>
            </p:nvCxnSpPr>
            <p:spPr bwMode="auto">
              <a:xfrm>
                <a:off x="7620000" y="4078288"/>
                <a:ext cx="571500" cy="36195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sp>
            <p:nvSpPr>
              <p:cNvPr id="293977" name="Text Box 89"/>
              <p:cNvSpPr txBox="1">
                <a:spLocks noChangeArrowheads="1"/>
              </p:cNvSpPr>
              <p:nvPr/>
            </p:nvSpPr>
            <p:spPr bwMode="auto">
              <a:xfrm>
                <a:off x="8035925" y="4389438"/>
                <a:ext cx="353795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i="1" dirty="0" smtClean="0">
                    <a:solidFill>
                      <a:prstClr val="black"/>
                    </a:solidFill>
                    <a:latin typeface="Times New Roman" charset="0"/>
                    <a:ea typeface="Arial" charset="0"/>
                    <a:cs typeface="Arial" charset="0"/>
                  </a:rPr>
                  <a:t>l</a:t>
                </a:r>
                <a:r>
                  <a:rPr lang="en-US" baseline="-25000" dirty="0">
                    <a:solidFill>
                      <a:prstClr val="black"/>
                    </a:solidFill>
                    <a:latin typeface="Times New Roman" charset="0"/>
                    <a:ea typeface="Arial" charset="0"/>
                    <a:cs typeface="Arial" charset="0"/>
                  </a:rPr>
                  <a:t>7</a:t>
                </a:r>
                <a:endParaRPr lang="en-US" dirty="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endParaRPr>
              </a:p>
            </p:txBody>
          </p:sp>
        </p:grpSp>
      </p:grpSp>
      <p:grpSp>
        <p:nvGrpSpPr>
          <p:cNvPr id="13" name="Group 143"/>
          <p:cNvGrpSpPr/>
          <p:nvPr/>
        </p:nvGrpSpPr>
        <p:grpSpPr>
          <a:xfrm>
            <a:off x="3302000" y="4700588"/>
            <a:ext cx="952500" cy="1522412"/>
            <a:chOff x="3302000" y="4700588"/>
            <a:chExt cx="952500" cy="1522412"/>
          </a:xfrm>
        </p:grpSpPr>
        <p:sp>
          <p:nvSpPr>
            <p:cNvPr id="293947" name="Oval 59"/>
            <p:cNvSpPr>
              <a:spLocks noChangeArrowheads="1"/>
            </p:cNvSpPr>
            <p:nvPr/>
          </p:nvSpPr>
          <p:spPr bwMode="auto">
            <a:xfrm>
              <a:off x="3530600" y="5151438"/>
              <a:ext cx="520700" cy="304800"/>
            </a:xfrm>
            <a:prstGeom prst="ellipse">
              <a:avLst/>
            </a:prstGeom>
            <a:solidFill>
              <a:srgbClr val="FF99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sp>
          <p:nvSpPr>
            <p:cNvPr id="293948" name="Text Box 60"/>
            <p:cNvSpPr txBox="1">
              <a:spLocks noChangeArrowheads="1"/>
            </p:cNvSpPr>
            <p:nvPr/>
          </p:nvSpPr>
          <p:spPr bwMode="auto">
            <a:xfrm>
              <a:off x="3622675" y="5094288"/>
              <a:ext cx="32385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i="1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l</a:t>
              </a:r>
              <a:r>
                <a:rPr lang="en-US" baseline="-2500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8</a:t>
              </a:r>
              <a:endParaRPr lang="en-US">
                <a:solidFill>
                  <a:prstClr val="black"/>
                </a:solidFill>
                <a:latin typeface="Times New Roman" charset="0"/>
                <a:ea typeface="Arial" charset="0"/>
                <a:cs typeface="Arial" charset="0"/>
              </a:endParaRPr>
            </a:p>
          </p:txBody>
        </p:sp>
        <p:grpSp>
          <p:nvGrpSpPr>
            <p:cNvPr id="14" name="Group 63"/>
            <p:cNvGrpSpPr>
              <a:grpSpLocks/>
            </p:cNvGrpSpPr>
            <p:nvPr/>
          </p:nvGrpSpPr>
          <p:grpSpPr bwMode="auto">
            <a:xfrm>
              <a:off x="3302000" y="5856288"/>
              <a:ext cx="330200" cy="366712"/>
              <a:chOff x="2040" y="3676"/>
              <a:chExt cx="208" cy="231"/>
            </a:xfrm>
          </p:grpSpPr>
          <p:sp>
            <p:nvSpPr>
              <p:cNvPr id="70754" name="Text Box 64"/>
              <p:cNvSpPr txBox="1">
                <a:spLocks noChangeArrowheads="1"/>
              </p:cNvSpPr>
              <p:nvPr/>
            </p:nvSpPr>
            <p:spPr bwMode="auto">
              <a:xfrm>
                <a:off x="2046" y="3676"/>
                <a:ext cx="188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>
                    <a:solidFill>
                      <a:prstClr val="black"/>
                    </a:solidFill>
                    <a:latin typeface="Times New Roman" charset="0"/>
                    <a:ea typeface="Arial" charset="0"/>
                    <a:cs typeface="Arial" charset="0"/>
                  </a:rPr>
                  <a:t>1</a:t>
                </a:r>
              </a:p>
            </p:txBody>
          </p:sp>
          <p:sp>
            <p:nvSpPr>
              <p:cNvPr id="70755" name="Rectangle 65"/>
              <p:cNvSpPr>
                <a:spLocks noChangeArrowheads="1"/>
              </p:cNvSpPr>
              <p:nvPr/>
            </p:nvSpPr>
            <p:spPr bwMode="auto">
              <a:xfrm>
                <a:off x="2040" y="3680"/>
                <a:ext cx="208" cy="20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prstClr val="black"/>
                  </a:solidFill>
                  <a:latin typeface="Calibri" charset="0"/>
                  <a:ea typeface="Arial" charset="0"/>
                  <a:cs typeface="Arial" charset="0"/>
                </a:endParaRPr>
              </a:p>
            </p:txBody>
          </p:sp>
        </p:grpSp>
        <p:cxnSp>
          <p:nvCxnSpPr>
            <p:cNvPr id="293964" name="AutoShape 76"/>
            <p:cNvCxnSpPr>
              <a:cxnSpLocks noChangeShapeType="1"/>
              <a:stCxn id="293946" idx="3"/>
              <a:endCxn id="293947" idx="0"/>
            </p:cNvCxnSpPr>
            <p:nvPr/>
          </p:nvCxnSpPr>
          <p:spPr bwMode="auto">
            <a:xfrm flipH="1">
              <a:off x="3790950" y="4700588"/>
              <a:ext cx="317500" cy="45085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93966" name="AutoShape 78"/>
            <p:cNvCxnSpPr>
              <a:cxnSpLocks noChangeShapeType="1"/>
              <a:stCxn id="293947" idx="5"/>
              <a:endCxn id="70752" idx="0"/>
            </p:cNvCxnSpPr>
            <p:nvPr/>
          </p:nvCxnSpPr>
          <p:spPr bwMode="auto">
            <a:xfrm>
              <a:off x="3975100" y="5411788"/>
              <a:ext cx="114300" cy="45085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93967" name="AutoShape 79"/>
            <p:cNvCxnSpPr>
              <a:cxnSpLocks noChangeShapeType="1"/>
              <a:stCxn id="293947" idx="3"/>
              <a:endCxn id="70755" idx="0"/>
            </p:cNvCxnSpPr>
            <p:nvPr/>
          </p:nvCxnSpPr>
          <p:spPr bwMode="auto">
            <a:xfrm flipH="1">
              <a:off x="3467100" y="5411788"/>
              <a:ext cx="139700" cy="45085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15" name="Group 92"/>
            <p:cNvGrpSpPr>
              <a:grpSpLocks/>
            </p:cNvGrpSpPr>
            <p:nvPr/>
          </p:nvGrpSpPr>
          <p:grpSpPr bwMode="auto">
            <a:xfrm>
              <a:off x="3924300" y="5856288"/>
              <a:ext cx="330200" cy="366712"/>
              <a:chOff x="2416" y="3676"/>
              <a:chExt cx="208" cy="231"/>
            </a:xfrm>
          </p:grpSpPr>
          <p:sp>
            <p:nvSpPr>
              <p:cNvPr id="70752" name="Rectangle 93"/>
              <p:cNvSpPr>
                <a:spLocks noChangeArrowheads="1"/>
              </p:cNvSpPr>
              <p:nvPr/>
            </p:nvSpPr>
            <p:spPr bwMode="auto">
              <a:xfrm>
                <a:off x="2416" y="3680"/>
                <a:ext cx="208" cy="20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prstClr val="black"/>
                  </a:solidFill>
                  <a:latin typeface="Calibri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70753" name="Text Box 94"/>
              <p:cNvSpPr txBox="1">
                <a:spLocks noChangeArrowheads="1"/>
              </p:cNvSpPr>
              <p:nvPr/>
            </p:nvSpPr>
            <p:spPr bwMode="auto">
              <a:xfrm>
                <a:off x="2430" y="3676"/>
                <a:ext cx="188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>
                    <a:solidFill>
                      <a:prstClr val="black"/>
                    </a:solidFill>
                    <a:latin typeface="Times New Roman" charset="0"/>
                    <a:ea typeface="Arial" charset="0"/>
                    <a:cs typeface="Arial" charset="0"/>
                  </a:rPr>
                  <a:t>3</a:t>
                </a:r>
              </a:p>
            </p:txBody>
          </p:sp>
        </p:grpSp>
      </p:grpSp>
      <p:grpSp>
        <p:nvGrpSpPr>
          <p:cNvPr id="16" name="Group 135"/>
          <p:cNvGrpSpPr/>
          <p:nvPr/>
        </p:nvGrpSpPr>
        <p:grpSpPr>
          <a:xfrm>
            <a:off x="4457700" y="4700588"/>
            <a:ext cx="330200" cy="798512"/>
            <a:chOff x="4457700" y="4700588"/>
            <a:chExt cx="330200" cy="798512"/>
          </a:xfrm>
        </p:grpSpPr>
        <p:cxnSp>
          <p:nvCxnSpPr>
            <p:cNvPr id="293965" name="AutoShape 77"/>
            <p:cNvCxnSpPr>
              <a:cxnSpLocks noChangeShapeType="1"/>
              <a:stCxn id="293946" idx="5"/>
              <a:endCxn id="70750" idx="0"/>
            </p:cNvCxnSpPr>
            <p:nvPr/>
          </p:nvCxnSpPr>
          <p:spPr bwMode="auto">
            <a:xfrm>
              <a:off x="4476750" y="4700588"/>
              <a:ext cx="146050" cy="45085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17" name="Group 95"/>
            <p:cNvGrpSpPr>
              <a:grpSpLocks/>
            </p:cNvGrpSpPr>
            <p:nvPr/>
          </p:nvGrpSpPr>
          <p:grpSpPr bwMode="auto">
            <a:xfrm>
              <a:off x="4457700" y="5132388"/>
              <a:ext cx="330200" cy="366712"/>
              <a:chOff x="2760" y="3220"/>
              <a:chExt cx="208" cy="231"/>
            </a:xfrm>
          </p:grpSpPr>
          <p:sp>
            <p:nvSpPr>
              <p:cNvPr id="70750" name="Rectangle 96"/>
              <p:cNvSpPr>
                <a:spLocks noChangeArrowheads="1"/>
              </p:cNvSpPr>
              <p:nvPr/>
            </p:nvSpPr>
            <p:spPr bwMode="auto">
              <a:xfrm>
                <a:off x="2760" y="3232"/>
                <a:ext cx="208" cy="20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prstClr val="black"/>
                  </a:solidFill>
                  <a:latin typeface="Calibri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70751" name="Text Box 97"/>
              <p:cNvSpPr txBox="1">
                <a:spLocks noChangeArrowheads="1"/>
              </p:cNvSpPr>
              <p:nvPr/>
            </p:nvSpPr>
            <p:spPr bwMode="auto">
              <a:xfrm>
                <a:off x="2770" y="3220"/>
                <a:ext cx="188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dirty="0">
                    <a:solidFill>
                      <a:prstClr val="black"/>
                    </a:solidFill>
                    <a:latin typeface="Times New Roman" charset="0"/>
                    <a:ea typeface="Arial" charset="0"/>
                    <a:cs typeface="Arial" charset="0"/>
                  </a:rPr>
                  <a:t>2</a:t>
                </a:r>
              </a:p>
            </p:txBody>
          </p:sp>
        </p:grpSp>
      </p:grpSp>
      <p:grpSp>
        <p:nvGrpSpPr>
          <p:cNvPr id="18" name="Group 137"/>
          <p:cNvGrpSpPr/>
          <p:nvPr/>
        </p:nvGrpSpPr>
        <p:grpSpPr>
          <a:xfrm>
            <a:off x="5130800" y="4700588"/>
            <a:ext cx="914400" cy="798512"/>
            <a:chOff x="5130800" y="4700588"/>
            <a:chExt cx="914400" cy="798512"/>
          </a:xfrm>
        </p:grpSpPr>
        <p:cxnSp>
          <p:nvCxnSpPr>
            <p:cNvPr id="293962" name="AutoShape 74"/>
            <p:cNvCxnSpPr>
              <a:cxnSpLocks noChangeShapeType="1"/>
              <a:stCxn id="293945" idx="5"/>
              <a:endCxn id="70746" idx="0"/>
            </p:cNvCxnSpPr>
            <p:nvPr/>
          </p:nvCxnSpPr>
          <p:spPr bwMode="auto">
            <a:xfrm>
              <a:off x="5797550" y="4700588"/>
              <a:ext cx="82550" cy="45085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93963" name="AutoShape 75"/>
            <p:cNvCxnSpPr>
              <a:cxnSpLocks noChangeShapeType="1"/>
              <a:stCxn id="293945" idx="3"/>
              <a:endCxn id="70748" idx="0"/>
            </p:cNvCxnSpPr>
            <p:nvPr/>
          </p:nvCxnSpPr>
          <p:spPr bwMode="auto">
            <a:xfrm flipH="1">
              <a:off x="5295900" y="4700588"/>
              <a:ext cx="133350" cy="45085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19" name="Group 98"/>
            <p:cNvGrpSpPr>
              <a:grpSpLocks/>
            </p:cNvGrpSpPr>
            <p:nvPr/>
          </p:nvGrpSpPr>
          <p:grpSpPr bwMode="auto">
            <a:xfrm>
              <a:off x="5130800" y="5132388"/>
              <a:ext cx="330200" cy="366712"/>
              <a:chOff x="3184" y="3220"/>
              <a:chExt cx="208" cy="231"/>
            </a:xfrm>
          </p:grpSpPr>
          <p:sp>
            <p:nvSpPr>
              <p:cNvPr id="70748" name="Rectangle 99"/>
              <p:cNvSpPr>
                <a:spLocks noChangeArrowheads="1"/>
              </p:cNvSpPr>
              <p:nvPr/>
            </p:nvSpPr>
            <p:spPr bwMode="auto">
              <a:xfrm>
                <a:off x="3184" y="3232"/>
                <a:ext cx="208" cy="20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prstClr val="black"/>
                  </a:solidFill>
                  <a:latin typeface="Calibri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70749" name="Text Box 100"/>
              <p:cNvSpPr txBox="1">
                <a:spLocks noChangeArrowheads="1"/>
              </p:cNvSpPr>
              <p:nvPr/>
            </p:nvSpPr>
            <p:spPr bwMode="auto">
              <a:xfrm>
                <a:off x="3198" y="3220"/>
                <a:ext cx="188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dirty="0">
                    <a:solidFill>
                      <a:prstClr val="black"/>
                    </a:solidFill>
                    <a:latin typeface="Times New Roman" charset="0"/>
                    <a:ea typeface="Arial" charset="0"/>
                    <a:cs typeface="Arial" charset="0"/>
                  </a:rPr>
                  <a:t>5</a:t>
                </a:r>
              </a:p>
            </p:txBody>
          </p:sp>
        </p:grpSp>
        <p:grpSp>
          <p:nvGrpSpPr>
            <p:cNvPr id="20" name="Group 101"/>
            <p:cNvGrpSpPr>
              <a:grpSpLocks/>
            </p:cNvGrpSpPr>
            <p:nvPr/>
          </p:nvGrpSpPr>
          <p:grpSpPr bwMode="auto">
            <a:xfrm>
              <a:off x="5715000" y="5132388"/>
              <a:ext cx="330200" cy="366712"/>
              <a:chOff x="3552" y="3220"/>
              <a:chExt cx="208" cy="231"/>
            </a:xfrm>
          </p:grpSpPr>
          <p:sp>
            <p:nvSpPr>
              <p:cNvPr id="70746" name="Rectangle 102"/>
              <p:cNvSpPr>
                <a:spLocks noChangeArrowheads="1"/>
              </p:cNvSpPr>
              <p:nvPr/>
            </p:nvSpPr>
            <p:spPr bwMode="auto">
              <a:xfrm>
                <a:off x="3552" y="3232"/>
                <a:ext cx="208" cy="20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prstClr val="black"/>
                  </a:solidFill>
                  <a:latin typeface="Calibri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70747" name="Text Box 103"/>
              <p:cNvSpPr txBox="1">
                <a:spLocks noChangeArrowheads="1"/>
              </p:cNvSpPr>
              <p:nvPr/>
            </p:nvSpPr>
            <p:spPr bwMode="auto">
              <a:xfrm>
                <a:off x="3566" y="3220"/>
                <a:ext cx="188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>
                    <a:solidFill>
                      <a:prstClr val="black"/>
                    </a:solidFill>
                    <a:latin typeface="Times New Roman" charset="0"/>
                    <a:ea typeface="Arial" charset="0"/>
                    <a:cs typeface="Arial" charset="0"/>
                  </a:rPr>
                  <a:t>4</a:t>
                </a:r>
              </a:p>
            </p:txBody>
          </p:sp>
        </p:grpSp>
      </p:grpSp>
      <p:grpSp>
        <p:nvGrpSpPr>
          <p:cNvPr id="21" name="Group 140"/>
          <p:cNvGrpSpPr/>
          <p:nvPr/>
        </p:nvGrpSpPr>
        <p:grpSpPr>
          <a:xfrm>
            <a:off x="6315075" y="4713288"/>
            <a:ext cx="412750" cy="785812"/>
            <a:chOff x="6315075" y="4713288"/>
            <a:chExt cx="412750" cy="785812"/>
          </a:xfrm>
        </p:grpSpPr>
        <p:cxnSp>
          <p:nvCxnSpPr>
            <p:cNvPr id="293958" name="AutoShape 70"/>
            <p:cNvCxnSpPr>
              <a:cxnSpLocks noChangeShapeType="1"/>
              <a:stCxn id="293944" idx="3"/>
              <a:endCxn id="70744" idx="0"/>
            </p:cNvCxnSpPr>
            <p:nvPr/>
          </p:nvCxnSpPr>
          <p:spPr bwMode="auto">
            <a:xfrm flipH="1">
              <a:off x="6515100" y="4713288"/>
              <a:ext cx="146050" cy="43815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22" name="Group 104"/>
            <p:cNvGrpSpPr>
              <a:grpSpLocks/>
            </p:cNvGrpSpPr>
            <p:nvPr/>
          </p:nvGrpSpPr>
          <p:grpSpPr bwMode="auto">
            <a:xfrm>
              <a:off x="6315075" y="5132388"/>
              <a:ext cx="412750" cy="366712"/>
              <a:chOff x="3930" y="3220"/>
              <a:chExt cx="260" cy="231"/>
            </a:xfrm>
          </p:grpSpPr>
          <p:sp>
            <p:nvSpPr>
              <p:cNvPr id="70744" name="Rectangle 105"/>
              <p:cNvSpPr>
                <a:spLocks noChangeArrowheads="1"/>
              </p:cNvSpPr>
              <p:nvPr/>
            </p:nvSpPr>
            <p:spPr bwMode="auto">
              <a:xfrm>
                <a:off x="3952" y="3232"/>
                <a:ext cx="208" cy="20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prstClr val="black"/>
                  </a:solidFill>
                  <a:latin typeface="Calibri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70745" name="Text Box 106"/>
              <p:cNvSpPr txBox="1">
                <a:spLocks noChangeArrowheads="1"/>
              </p:cNvSpPr>
              <p:nvPr/>
            </p:nvSpPr>
            <p:spPr bwMode="auto">
              <a:xfrm>
                <a:off x="3930" y="3220"/>
                <a:ext cx="260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dirty="0">
                    <a:solidFill>
                      <a:prstClr val="black"/>
                    </a:solidFill>
                    <a:latin typeface="Times New Roman" charset="0"/>
                    <a:ea typeface="Arial" charset="0"/>
                    <a:cs typeface="Arial" charset="0"/>
                  </a:rPr>
                  <a:t>11</a:t>
                </a:r>
              </a:p>
            </p:txBody>
          </p:sp>
        </p:grpSp>
      </p:grpSp>
      <p:grpSp>
        <p:nvGrpSpPr>
          <p:cNvPr id="23" name="Group 144"/>
          <p:cNvGrpSpPr/>
          <p:nvPr/>
        </p:nvGrpSpPr>
        <p:grpSpPr>
          <a:xfrm>
            <a:off x="6705600" y="4713288"/>
            <a:ext cx="968375" cy="1509712"/>
            <a:chOff x="6705600" y="4713288"/>
            <a:chExt cx="968375" cy="1509712"/>
          </a:xfrm>
        </p:grpSpPr>
        <p:sp>
          <p:nvSpPr>
            <p:cNvPr id="293949" name="Oval 61"/>
            <p:cNvSpPr>
              <a:spLocks noChangeArrowheads="1"/>
            </p:cNvSpPr>
            <p:nvPr/>
          </p:nvSpPr>
          <p:spPr bwMode="auto">
            <a:xfrm>
              <a:off x="6940550" y="5151438"/>
              <a:ext cx="520700" cy="304800"/>
            </a:xfrm>
            <a:prstGeom prst="ellipse">
              <a:avLst/>
            </a:prstGeom>
            <a:solidFill>
              <a:srgbClr val="FF99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cxnSp>
          <p:nvCxnSpPr>
            <p:cNvPr id="293959" name="AutoShape 71"/>
            <p:cNvCxnSpPr>
              <a:cxnSpLocks noChangeShapeType="1"/>
              <a:stCxn id="293944" idx="5"/>
              <a:endCxn id="293949" idx="0"/>
            </p:cNvCxnSpPr>
            <p:nvPr/>
          </p:nvCxnSpPr>
          <p:spPr bwMode="auto">
            <a:xfrm>
              <a:off x="7029450" y="4713288"/>
              <a:ext cx="171450" cy="43815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93968" name="AutoShape 80"/>
            <p:cNvCxnSpPr>
              <a:cxnSpLocks noChangeShapeType="1"/>
              <a:stCxn id="293949" idx="5"/>
              <a:endCxn id="70740" idx="0"/>
            </p:cNvCxnSpPr>
            <p:nvPr/>
          </p:nvCxnSpPr>
          <p:spPr bwMode="auto">
            <a:xfrm>
              <a:off x="7385050" y="5411788"/>
              <a:ext cx="95250" cy="45085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93971" name="AutoShape 83"/>
            <p:cNvCxnSpPr>
              <a:cxnSpLocks noChangeShapeType="1"/>
              <a:stCxn id="293949" idx="3"/>
              <a:endCxn id="70742" idx="0"/>
            </p:cNvCxnSpPr>
            <p:nvPr/>
          </p:nvCxnSpPr>
          <p:spPr bwMode="auto">
            <a:xfrm flipH="1">
              <a:off x="6870700" y="5411788"/>
              <a:ext cx="146050" cy="45085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293979" name="Text Box 91"/>
            <p:cNvSpPr txBox="1">
              <a:spLocks noChangeArrowheads="1"/>
            </p:cNvSpPr>
            <p:nvPr/>
          </p:nvSpPr>
          <p:spPr bwMode="auto">
            <a:xfrm>
              <a:off x="7000875" y="5100638"/>
              <a:ext cx="40005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i="1" dirty="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l</a:t>
              </a:r>
              <a:r>
                <a:rPr lang="en-US" baseline="-25000" dirty="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10</a:t>
              </a:r>
              <a:endParaRPr lang="en-US" dirty="0">
                <a:solidFill>
                  <a:prstClr val="black"/>
                </a:solidFill>
                <a:latin typeface="Times New Roman" charset="0"/>
                <a:ea typeface="Arial" charset="0"/>
                <a:cs typeface="Arial" charset="0"/>
              </a:endParaRPr>
            </a:p>
          </p:txBody>
        </p:sp>
        <p:grpSp>
          <p:nvGrpSpPr>
            <p:cNvPr id="24" name="Group 107"/>
            <p:cNvGrpSpPr>
              <a:grpSpLocks/>
            </p:cNvGrpSpPr>
            <p:nvPr/>
          </p:nvGrpSpPr>
          <p:grpSpPr bwMode="auto">
            <a:xfrm>
              <a:off x="6705600" y="5856288"/>
              <a:ext cx="330200" cy="366712"/>
              <a:chOff x="4176" y="3676"/>
              <a:chExt cx="208" cy="231"/>
            </a:xfrm>
          </p:grpSpPr>
          <p:sp>
            <p:nvSpPr>
              <p:cNvPr id="70742" name="Rectangle 108"/>
              <p:cNvSpPr>
                <a:spLocks noChangeArrowheads="1"/>
              </p:cNvSpPr>
              <p:nvPr/>
            </p:nvSpPr>
            <p:spPr bwMode="auto">
              <a:xfrm>
                <a:off x="4176" y="3680"/>
                <a:ext cx="208" cy="20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prstClr val="black"/>
                  </a:solidFill>
                  <a:latin typeface="Calibri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70743" name="Text Box 109"/>
              <p:cNvSpPr txBox="1">
                <a:spLocks noChangeArrowheads="1"/>
              </p:cNvSpPr>
              <p:nvPr/>
            </p:nvSpPr>
            <p:spPr bwMode="auto">
              <a:xfrm>
                <a:off x="4186" y="3676"/>
                <a:ext cx="188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>
                    <a:solidFill>
                      <a:prstClr val="black"/>
                    </a:solidFill>
                    <a:latin typeface="Times New Roman" charset="0"/>
                    <a:ea typeface="Arial" charset="0"/>
                    <a:cs typeface="Arial" charset="0"/>
                  </a:rPr>
                  <a:t>9</a:t>
                </a:r>
              </a:p>
            </p:txBody>
          </p:sp>
        </p:grpSp>
        <p:grpSp>
          <p:nvGrpSpPr>
            <p:cNvPr id="25" name="Group 110"/>
            <p:cNvGrpSpPr>
              <a:grpSpLocks/>
            </p:cNvGrpSpPr>
            <p:nvPr/>
          </p:nvGrpSpPr>
          <p:grpSpPr bwMode="auto">
            <a:xfrm>
              <a:off x="7261225" y="5856288"/>
              <a:ext cx="412750" cy="366712"/>
              <a:chOff x="4518" y="3676"/>
              <a:chExt cx="260" cy="231"/>
            </a:xfrm>
          </p:grpSpPr>
          <p:sp>
            <p:nvSpPr>
              <p:cNvPr id="70740" name="Rectangle 111"/>
              <p:cNvSpPr>
                <a:spLocks noChangeArrowheads="1"/>
              </p:cNvSpPr>
              <p:nvPr/>
            </p:nvSpPr>
            <p:spPr bwMode="auto">
              <a:xfrm>
                <a:off x="4552" y="3680"/>
                <a:ext cx="208" cy="20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prstClr val="black"/>
                  </a:solidFill>
                  <a:latin typeface="Calibri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70741" name="Text Box 112"/>
              <p:cNvSpPr txBox="1">
                <a:spLocks noChangeArrowheads="1"/>
              </p:cNvSpPr>
              <p:nvPr/>
            </p:nvSpPr>
            <p:spPr bwMode="auto">
              <a:xfrm>
                <a:off x="4518" y="3676"/>
                <a:ext cx="260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dirty="0">
                    <a:solidFill>
                      <a:prstClr val="black"/>
                    </a:solidFill>
                    <a:latin typeface="Times New Roman" charset="0"/>
                    <a:ea typeface="Arial" charset="0"/>
                    <a:cs typeface="Arial" charset="0"/>
                  </a:rPr>
                  <a:t>10</a:t>
                </a:r>
              </a:p>
            </p:txBody>
          </p:sp>
        </p:grpSp>
      </p:grpSp>
      <p:grpSp>
        <p:nvGrpSpPr>
          <p:cNvPr id="26" name="Group 142"/>
          <p:cNvGrpSpPr/>
          <p:nvPr/>
        </p:nvGrpSpPr>
        <p:grpSpPr>
          <a:xfrm>
            <a:off x="7708900" y="4700588"/>
            <a:ext cx="330200" cy="798512"/>
            <a:chOff x="7708900" y="4700588"/>
            <a:chExt cx="330200" cy="798512"/>
          </a:xfrm>
        </p:grpSpPr>
        <p:cxnSp>
          <p:nvCxnSpPr>
            <p:cNvPr id="293960" name="AutoShape 72"/>
            <p:cNvCxnSpPr>
              <a:cxnSpLocks noChangeShapeType="1"/>
              <a:stCxn id="293943" idx="3"/>
              <a:endCxn id="70738" idx="0"/>
            </p:cNvCxnSpPr>
            <p:nvPr/>
          </p:nvCxnSpPr>
          <p:spPr bwMode="auto">
            <a:xfrm flipH="1">
              <a:off x="7874000" y="4700588"/>
              <a:ext cx="133350" cy="45085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27" name="Group 113"/>
            <p:cNvGrpSpPr>
              <a:grpSpLocks/>
            </p:cNvGrpSpPr>
            <p:nvPr/>
          </p:nvGrpSpPr>
          <p:grpSpPr bwMode="auto">
            <a:xfrm>
              <a:off x="7708900" y="5132388"/>
              <a:ext cx="330200" cy="366712"/>
              <a:chOff x="4808" y="3220"/>
              <a:chExt cx="208" cy="231"/>
            </a:xfrm>
          </p:grpSpPr>
          <p:sp>
            <p:nvSpPr>
              <p:cNvPr id="70738" name="Rectangle 114"/>
              <p:cNvSpPr>
                <a:spLocks noChangeArrowheads="1"/>
              </p:cNvSpPr>
              <p:nvPr/>
            </p:nvSpPr>
            <p:spPr bwMode="auto">
              <a:xfrm>
                <a:off x="4808" y="3232"/>
                <a:ext cx="208" cy="20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prstClr val="black"/>
                  </a:solidFill>
                  <a:latin typeface="Calibri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70739" name="Text Box 115"/>
              <p:cNvSpPr txBox="1">
                <a:spLocks noChangeArrowheads="1"/>
              </p:cNvSpPr>
              <p:nvPr/>
            </p:nvSpPr>
            <p:spPr bwMode="auto">
              <a:xfrm>
                <a:off x="4822" y="3220"/>
                <a:ext cx="188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dirty="0">
                    <a:solidFill>
                      <a:prstClr val="black"/>
                    </a:solidFill>
                    <a:latin typeface="Times New Roman" charset="0"/>
                    <a:ea typeface="Arial" charset="0"/>
                    <a:cs typeface="Arial" charset="0"/>
                  </a:rPr>
                  <a:t>8</a:t>
                </a:r>
              </a:p>
            </p:txBody>
          </p:sp>
        </p:grpSp>
      </p:grpSp>
      <p:grpSp>
        <p:nvGrpSpPr>
          <p:cNvPr id="28" name="Group 145"/>
          <p:cNvGrpSpPr/>
          <p:nvPr/>
        </p:nvGrpSpPr>
        <p:grpSpPr>
          <a:xfrm>
            <a:off x="8153400" y="5100638"/>
            <a:ext cx="901700" cy="1122362"/>
            <a:chOff x="8153400" y="5100638"/>
            <a:chExt cx="901700" cy="1122362"/>
          </a:xfrm>
        </p:grpSpPr>
        <p:sp>
          <p:nvSpPr>
            <p:cNvPr id="293950" name="Oval 62"/>
            <p:cNvSpPr>
              <a:spLocks noChangeArrowheads="1"/>
            </p:cNvSpPr>
            <p:nvPr/>
          </p:nvSpPr>
          <p:spPr bwMode="auto">
            <a:xfrm>
              <a:off x="8337550" y="5151438"/>
              <a:ext cx="520700" cy="304800"/>
            </a:xfrm>
            <a:prstGeom prst="ellipse">
              <a:avLst/>
            </a:prstGeom>
            <a:solidFill>
              <a:srgbClr val="FF99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cxnSp>
          <p:nvCxnSpPr>
            <p:cNvPr id="293969" name="AutoShape 81"/>
            <p:cNvCxnSpPr>
              <a:cxnSpLocks noChangeShapeType="1"/>
              <a:stCxn id="293950" idx="5"/>
              <a:endCxn id="70734" idx="0"/>
            </p:cNvCxnSpPr>
            <p:nvPr/>
          </p:nvCxnSpPr>
          <p:spPr bwMode="auto">
            <a:xfrm>
              <a:off x="8782050" y="5411788"/>
              <a:ext cx="107950" cy="45085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93970" name="AutoShape 82"/>
            <p:cNvCxnSpPr>
              <a:cxnSpLocks noChangeShapeType="1"/>
              <a:stCxn id="293950" idx="3"/>
              <a:endCxn id="70736" idx="0"/>
            </p:cNvCxnSpPr>
            <p:nvPr/>
          </p:nvCxnSpPr>
          <p:spPr bwMode="auto">
            <a:xfrm flipH="1">
              <a:off x="8318500" y="5411788"/>
              <a:ext cx="95250" cy="45085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293978" name="Text Box 90"/>
            <p:cNvSpPr txBox="1">
              <a:spLocks noChangeArrowheads="1"/>
            </p:cNvSpPr>
            <p:nvPr/>
          </p:nvSpPr>
          <p:spPr bwMode="auto">
            <a:xfrm>
              <a:off x="8442326" y="5100638"/>
              <a:ext cx="32385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i="1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l</a:t>
              </a:r>
              <a:r>
                <a:rPr lang="en-US" baseline="-2500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9</a:t>
              </a:r>
              <a:endParaRPr lang="en-US">
                <a:solidFill>
                  <a:prstClr val="black"/>
                </a:solidFill>
                <a:latin typeface="Times New Roman" charset="0"/>
                <a:ea typeface="Arial" charset="0"/>
                <a:cs typeface="Arial" charset="0"/>
              </a:endParaRPr>
            </a:p>
          </p:txBody>
        </p:sp>
        <p:grpSp>
          <p:nvGrpSpPr>
            <p:cNvPr id="29" name="Group 116"/>
            <p:cNvGrpSpPr>
              <a:grpSpLocks/>
            </p:cNvGrpSpPr>
            <p:nvPr/>
          </p:nvGrpSpPr>
          <p:grpSpPr bwMode="auto">
            <a:xfrm>
              <a:off x="8153400" y="5856288"/>
              <a:ext cx="330200" cy="366712"/>
              <a:chOff x="5104" y="3676"/>
              <a:chExt cx="208" cy="231"/>
            </a:xfrm>
          </p:grpSpPr>
          <p:sp>
            <p:nvSpPr>
              <p:cNvPr id="70736" name="Rectangle 117"/>
              <p:cNvSpPr>
                <a:spLocks noChangeArrowheads="1"/>
              </p:cNvSpPr>
              <p:nvPr/>
            </p:nvSpPr>
            <p:spPr bwMode="auto">
              <a:xfrm>
                <a:off x="5104" y="3680"/>
                <a:ext cx="208" cy="20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prstClr val="black"/>
                  </a:solidFill>
                  <a:latin typeface="Calibri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70737" name="Text Box 118"/>
              <p:cNvSpPr txBox="1">
                <a:spLocks noChangeArrowheads="1"/>
              </p:cNvSpPr>
              <p:nvPr/>
            </p:nvSpPr>
            <p:spPr bwMode="auto">
              <a:xfrm>
                <a:off x="5114" y="3676"/>
                <a:ext cx="188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>
                    <a:solidFill>
                      <a:prstClr val="black"/>
                    </a:solidFill>
                    <a:latin typeface="Times New Roman" charset="0"/>
                    <a:ea typeface="Arial" charset="0"/>
                    <a:cs typeface="Arial" charset="0"/>
                  </a:rPr>
                  <a:t>6</a:t>
                </a:r>
              </a:p>
            </p:txBody>
          </p:sp>
        </p:grpSp>
        <p:grpSp>
          <p:nvGrpSpPr>
            <p:cNvPr id="30" name="Group 119"/>
            <p:cNvGrpSpPr>
              <a:grpSpLocks/>
            </p:cNvGrpSpPr>
            <p:nvPr/>
          </p:nvGrpSpPr>
          <p:grpSpPr bwMode="auto">
            <a:xfrm>
              <a:off x="8724900" y="5856288"/>
              <a:ext cx="330200" cy="366712"/>
              <a:chOff x="5440" y="3676"/>
              <a:chExt cx="208" cy="231"/>
            </a:xfrm>
          </p:grpSpPr>
          <p:sp>
            <p:nvSpPr>
              <p:cNvPr id="70734" name="Rectangle 120"/>
              <p:cNvSpPr>
                <a:spLocks noChangeArrowheads="1"/>
              </p:cNvSpPr>
              <p:nvPr/>
            </p:nvSpPr>
            <p:spPr bwMode="auto">
              <a:xfrm>
                <a:off x="5440" y="3680"/>
                <a:ext cx="208" cy="20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prstClr val="black"/>
                  </a:solidFill>
                  <a:latin typeface="Calibri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70735" name="Text Box 121"/>
              <p:cNvSpPr txBox="1">
                <a:spLocks noChangeArrowheads="1"/>
              </p:cNvSpPr>
              <p:nvPr/>
            </p:nvSpPr>
            <p:spPr bwMode="auto">
              <a:xfrm>
                <a:off x="5450" y="3676"/>
                <a:ext cx="188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dirty="0">
                    <a:solidFill>
                      <a:prstClr val="black"/>
                    </a:solidFill>
                    <a:latin typeface="Times New Roman" charset="0"/>
                    <a:ea typeface="Arial" charset="0"/>
                    <a:cs typeface="Arial" charset="0"/>
                  </a:rPr>
                  <a:t>7</a:t>
                </a:r>
              </a:p>
            </p:txBody>
          </p:sp>
        </p:grpSp>
      </p:grpSp>
      <p:sp>
        <p:nvSpPr>
          <p:cNvPr id="294010" name="Line 122"/>
          <p:cNvSpPr>
            <a:spLocks noChangeShapeType="1"/>
          </p:cNvSpPr>
          <p:nvPr/>
        </p:nvSpPr>
        <p:spPr bwMode="auto">
          <a:xfrm>
            <a:off x="1790700" y="2981614"/>
            <a:ext cx="1730543" cy="0"/>
          </a:xfrm>
          <a:prstGeom prst="line">
            <a:avLst/>
          </a:prstGeom>
          <a:noFill/>
          <a:ln w="9525">
            <a:solidFill>
              <a:srgbClr val="FF3300"/>
            </a:solidFill>
            <a:prstDash val="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42" name="Line 4"/>
          <p:cNvSpPr>
            <a:spLocks noChangeShapeType="1"/>
          </p:cNvSpPr>
          <p:nvPr/>
        </p:nvSpPr>
        <p:spPr bwMode="auto">
          <a:xfrm>
            <a:off x="1831974" y="2306638"/>
            <a:ext cx="1685926" cy="0"/>
          </a:xfrm>
          <a:prstGeom prst="line">
            <a:avLst/>
          </a:prstGeom>
          <a:noFill/>
          <a:ln w="9525">
            <a:solidFill>
              <a:srgbClr val="FF3300"/>
            </a:solidFill>
            <a:prstDash val="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31" name="Group 149"/>
          <p:cNvGrpSpPr/>
          <p:nvPr/>
        </p:nvGrpSpPr>
        <p:grpSpPr>
          <a:xfrm>
            <a:off x="1993900" y="2601913"/>
            <a:ext cx="316081" cy="400110"/>
            <a:chOff x="1866900" y="2589213"/>
            <a:chExt cx="316081" cy="400110"/>
          </a:xfrm>
        </p:grpSpPr>
        <p:sp>
          <p:nvSpPr>
            <p:cNvPr id="143" name="Oval 123"/>
            <p:cNvSpPr>
              <a:spLocks noChangeArrowheads="1"/>
            </p:cNvSpPr>
            <p:nvPr/>
          </p:nvSpPr>
          <p:spPr bwMode="auto">
            <a:xfrm>
              <a:off x="1866900" y="2730501"/>
              <a:ext cx="55563" cy="55563"/>
            </a:xfrm>
            <a:prstGeom prst="ellipse">
              <a:avLst/>
            </a:prstGeom>
            <a:solidFill>
              <a:srgbClr val="0000FF"/>
            </a:solidFill>
            <a:ln w="9525">
              <a:solidFill>
                <a:srgbClr val="4F81BD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FF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sp>
          <p:nvSpPr>
            <p:cNvPr id="144" name="Text Box 124"/>
            <p:cNvSpPr txBox="1">
              <a:spLocks noChangeArrowheads="1"/>
            </p:cNvSpPr>
            <p:nvPr/>
          </p:nvSpPr>
          <p:spPr bwMode="auto">
            <a:xfrm>
              <a:off x="1870075" y="2589213"/>
              <a:ext cx="312906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 dirty="0" err="1">
                  <a:solidFill>
                    <a:srgbClr val="0000FF"/>
                  </a:solidFill>
                  <a:latin typeface="Times New Roman" charset="0"/>
                  <a:ea typeface="Arial" charset="0"/>
                  <a:cs typeface="Arial" charset="0"/>
                </a:rPr>
                <a:t>q</a:t>
              </a:r>
              <a:endParaRPr lang="en-US" sz="2000" dirty="0">
                <a:solidFill>
                  <a:srgbClr val="0000FF"/>
                </a:solidFill>
                <a:latin typeface="Times New Roman" charset="0"/>
                <a:ea typeface="Arial" charset="0"/>
                <a:cs typeface="Arial" charset="0"/>
              </a:endParaRPr>
            </a:p>
          </p:txBody>
        </p:sp>
      </p:grpSp>
      <p:sp>
        <p:nvSpPr>
          <p:cNvPr id="146" name="AutoShape 125"/>
          <p:cNvSpPr>
            <a:spLocks noChangeArrowheads="1"/>
          </p:cNvSpPr>
          <p:nvPr/>
        </p:nvSpPr>
        <p:spPr bwMode="auto">
          <a:xfrm>
            <a:off x="6083300" y="2844800"/>
            <a:ext cx="155575" cy="265113"/>
          </a:xfrm>
          <a:prstGeom prst="downArrow">
            <a:avLst>
              <a:gd name="adj1" fmla="val 50000"/>
              <a:gd name="adj2" fmla="val 42602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latin typeface="Calibri" charset="0"/>
              <a:ea typeface="Arial" charset="0"/>
              <a:cs typeface="Arial" charset="0"/>
            </a:endParaRPr>
          </a:p>
        </p:txBody>
      </p:sp>
      <p:sp>
        <p:nvSpPr>
          <p:cNvPr id="147" name="AutoShape 125"/>
          <p:cNvSpPr>
            <a:spLocks noChangeArrowheads="1"/>
          </p:cNvSpPr>
          <p:nvPr/>
        </p:nvSpPr>
        <p:spPr bwMode="auto">
          <a:xfrm>
            <a:off x="7378700" y="3403600"/>
            <a:ext cx="155575" cy="265113"/>
          </a:xfrm>
          <a:prstGeom prst="downArrow">
            <a:avLst>
              <a:gd name="adj1" fmla="val 50000"/>
              <a:gd name="adj2" fmla="val 42602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latin typeface="Calibri" charset="0"/>
              <a:ea typeface="Arial" charset="0"/>
              <a:cs typeface="Arial" charset="0"/>
            </a:endParaRPr>
          </a:p>
        </p:txBody>
      </p:sp>
      <p:sp>
        <p:nvSpPr>
          <p:cNvPr id="148" name="AutoShape 125"/>
          <p:cNvSpPr>
            <a:spLocks noChangeArrowheads="1"/>
          </p:cNvSpPr>
          <p:nvPr/>
        </p:nvSpPr>
        <p:spPr bwMode="auto">
          <a:xfrm>
            <a:off x="8128000" y="4000500"/>
            <a:ext cx="155575" cy="265113"/>
          </a:xfrm>
          <a:prstGeom prst="downArrow">
            <a:avLst>
              <a:gd name="adj1" fmla="val 50000"/>
              <a:gd name="adj2" fmla="val 42602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latin typeface="Calibri" charset="0"/>
              <a:ea typeface="Arial" charset="0"/>
              <a:cs typeface="Arial" charset="0"/>
            </a:endParaRPr>
          </a:p>
        </p:txBody>
      </p:sp>
      <p:sp>
        <p:nvSpPr>
          <p:cNvPr id="150" name="Oval 149"/>
          <p:cNvSpPr/>
          <p:nvPr/>
        </p:nvSpPr>
        <p:spPr>
          <a:xfrm>
            <a:off x="1206499" y="1955799"/>
            <a:ext cx="1625601" cy="1654629"/>
          </a:xfrm>
          <a:prstGeom prst="ellipse">
            <a:avLst/>
          </a:prstGeom>
          <a:noFill/>
          <a:ln w="127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52" name="Rectangle 151"/>
          <p:cNvSpPr/>
          <p:nvPr/>
        </p:nvSpPr>
        <p:spPr>
          <a:xfrm>
            <a:off x="4155259" y="1669534"/>
            <a:ext cx="474744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dirty="0" smtClean="0">
                <a:solidFill>
                  <a:prstClr val="black"/>
                </a:solidFill>
                <a:latin typeface="Calibri"/>
                <a:ea typeface="Arial" charset="0"/>
                <a:cs typeface="Calibri"/>
              </a:rPr>
              <a:t>Now backtrack along the path of recursion, asking “Could there be a closer point in the other </a:t>
            </a:r>
            <a:r>
              <a:rPr lang="en-US" dirty="0" err="1" smtClean="0">
                <a:solidFill>
                  <a:prstClr val="black"/>
                </a:solidFill>
                <a:latin typeface="Calibri"/>
                <a:ea typeface="Arial" charset="0"/>
                <a:cs typeface="Calibri"/>
              </a:rPr>
              <a:t>subtree</a:t>
            </a:r>
            <a:r>
              <a:rPr lang="en-US" dirty="0" smtClean="0">
                <a:solidFill>
                  <a:prstClr val="black"/>
                </a:solidFill>
                <a:latin typeface="Calibri"/>
                <a:ea typeface="Arial" charset="0"/>
                <a:cs typeface="Calibri"/>
              </a:rPr>
              <a:t>?” If so, start a recursive search.</a:t>
            </a:r>
          </a:p>
        </p:txBody>
      </p:sp>
      <p:sp>
        <p:nvSpPr>
          <p:cNvPr id="151" name="Rectangle 150"/>
          <p:cNvSpPr/>
          <p:nvPr/>
        </p:nvSpPr>
        <p:spPr>
          <a:xfrm>
            <a:off x="419100" y="2971800"/>
            <a:ext cx="673100" cy="1485900"/>
          </a:xfrm>
          <a:prstGeom prst="rect">
            <a:avLst/>
          </a:prstGeom>
          <a:solidFill>
            <a:schemeClr val="tx1">
              <a:alpha val="57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53" name="Rectangle 152"/>
          <p:cNvSpPr/>
          <p:nvPr/>
        </p:nvSpPr>
        <p:spPr>
          <a:xfrm>
            <a:off x="1816100" y="3797300"/>
            <a:ext cx="1689100" cy="647700"/>
          </a:xfrm>
          <a:prstGeom prst="rect">
            <a:avLst/>
          </a:prstGeom>
          <a:solidFill>
            <a:schemeClr val="tx1">
              <a:alpha val="57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54" name="Rectangle 153"/>
          <p:cNvSpPr/>
          <p:nvPr/>
        </p:nvSpPr>
        <p:spPr>
          <a:xfrm>
            <a:off x="3200400" y="4927600"/>
            <a:ext cx="1117600" cy="1587500"/>
          </a:xfrm>
          <a:prstGeom prst="rect">
            <a:avLst/>
          </a:prstGeom>
          <a:solidFill>
            <a:schemeClr val="tx1">
              <a:alpha val="57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55" name="Rectangle 154"/>
          <p:cNvSpPr/>
          <p:nvPr/>
        </p:nvSpPr>
        <p:spPr>
          <a:xfrm>
            <a:off x="6261100" y="4991100"/>
            <a:ext cx="520700" cy="647700"/>
          </a:xfrm>
          <a:prstGeom prst="rect">
            <a:avLst/>
          </a:prstGeom>
          <a:solidFill>
            <a:schemeClr val="tx1">
              <a:alpha val="57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93888" name="Slide Number Placeholder 29388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C5BBBB9-F183-8A4D-B8BB-5CFD49612D99}" type="slidenum">
              <a:rPr lang="en-US" smtClean="0"/>
              <a:pPr>
                <a:defRPr/>
              </a:pPr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527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31" name="Text Box 123"/>
          <p:cNvSpPr txBox="1">
            <a:spLocks noChangeArrowheads="1"/>
          </p:cNvSpPr>
          <p:nvPr/>
        </p:nvSpPr>
        <p:spPr bwMode="auto">
          <a:xfrm>
            <a:off x="5905500" y="6400800"/>
            <a:ext cx="3112476" cy="307777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 smtClean="0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rPr>
              <a:t>Adapted from slide by </a:t>
            </a:r>
            <a:r>
              <a:rPr lang="en-US" sz="1400" dirty="0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rPr>
              <a:t>Anna </a:t>
            </a:r>
            <a:r>
              <a:rPr lang="en-US" sz="1400" dirty="0" err="1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rPr>
              <a:t>Atramentov</a:t>
            </a:r>
            <a:endParaRPr lang="en-US" sz="1400" dirty="0">
              <a:solidFill>
                <a:prstClr val="black"/>
              </a:solidFill>
              <a:latin typeface="Calibri" charset="0"/>
              <a:ea typeface="Arial" charset="0"/>
              <a:cs typeface="Arial" charset="0"/>
            </a:endParaRPr>
          </a:p>
        </p:txBody>
      </p:sp>
      <p:sp>
        <p:nvSpPr>
          <p:cNvPr id="126" name="Title 125"/>
          <p:cNvSpPr>
            <a:spLocks noGrp="1"/>
          </p:cNvSpPr>
          <p:nvPr>
            <p:ph type="title"/>
          </p:nvPr>
        </p:nvSpPr>
        <p:spPr>
          <a:xfrm>
            <a:off x="342900" y="185738"/>
            <a:ext cx="8229600" cy="1143000"/>
          </a:xfrm>
        </p:spPr>
        <p:txBody>
          <a:bodyPr/>
          <a:lstStyle/>
          <a:p>
            <a:r>
              <a:rPr lang="en-US" dirty="0" smtClean="0"/>
              <a:t>K-</a:t>
            </a:r>
            <a:r>
              <a:rPr lang="en-US" dirty="0" err="1" smtClean="0"/>
              <a:t>d</a:t>
            </a:r>
            <a:r>
              <a:rPr lang="en-US" dirty="0" smtClean="0"/>
              <a:t> tree query (in 2-d)</a:t>
            </a:r>
            <a:endParaRPr lang="en-US" dirty="0"/>
          </a:p>
        </p:txBody>
      </p:sp>
      <p:sp>
        <p:nvSpPr>
          <p:cNvPr id="293891" name="Line 3"/>
          <p:cNvSpPr>
            <a:spLocks noChangeShapeType="1"/>
          </p:cNvSpPr>
          <p:nvPr/>
        </p:nvSpPr>
        <p:spPr bwMode="auto">
          <a:xfrm>
            <a:off x="422275" y="2979500"/>
            <a:ext cx="1355725" cy="0"/>
          </a:xfrm>
          <a:prstGeom prst="line">
            <a:avLst/>
          </a:prstGeom>
          <a:noFill/>
          <a:ln w="9525">
            <a:solidFill>
              <a:srgbClr val="FF3300"/>
            </a:solidFill>
            <a:prstDash val="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93892" name="Line 4"/>
          <p:cNvSpPr>
            <a:spLocks noChangeShapeType="1"/>
          </p:cNvSpPr>
          <p:nvPr/>
        </p:nvSpPr>
        <p:spPr bwMode="auto">
          <a:xfrm>
            <a:off x="422274" y="2293938"/>
            <a:ext cx="1355726" cy="4762"/>
          </a:xfrm>
          <a:prstGeom prst="line">
            <a:avLst/>
          </a:prstGeom>
          <a:noFill/>
          <a:ln w="9525">
            <a:solidFill>
              <a:srgbClr val="FF3300"/>
            </a:solidFill>
            <a:prstDash val="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93893" name="Line 5"/>
          <p:cNvSpPr>
            <a:spLocks noChangeShapeType="1"/>
          </p:cNvSpPr>
          <p:nvPr/>
        </p:nvSpPr>
        <p:spPr bwMode="auto">
          <a:xfrm>
            <a:off x="2517775" y="1549800"/>
            <a:ext cx="8028" cy="748900"/>
          </a:xfrm>
          <a:prstGeom prst="line">
            <a:avLst/>
          </a:prstGeom>
          <a:noFill/>
          <a:ln w="9525">
            <a:solidFill>
              <a:srgbClr val="FF3300"/>
            </a:solidFill>
            <a:prstDash val="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93894" name="Line 6"/>
          <p:cNvSpPr>
            <a:spLocks noChangeShapeType="1"/>
          </p:cNvSpPr>
          <p:nvPr/>
        </p:nvSpPr>
        <p:spPr bwMode="auto">
          <a:xfrm>
            <a:off x="1108075" y="2972274"/>
            <a:ext cx="0" cy="1485426"/>
          </a:xfrm>
          <a:prstGeom prst="line">
            <a:avLst/>
          </a:prstGeom>
          <a:noFill/>
          <a:ln w="9525">
            <a:solidFill>
              <a:srgbClr val="FF3300"/>
            </a:solidFill>
            <a:prstDash val="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93895" name="Line 7"/>
          <p:cNvSpPr>
            <a:spLocks noChangeShapeType="1"/>
          </p:cNvSpPr>
          <p:nvPr/>
        </p:nvSpPr>
        <p:spPr bwMode="auto">
          <a:xfrm>
            <a:off x="1790700" y="3779838"/>
            <a:ext cx="1714500" cy="0"/>
          </a:xfrm>
          <a:prstGeom prst="line">
            <a:avLst/>
          </a:prstGeom>
          <a:noFill/>
          <a:ln w="9525">
            <a:solidFill>
              <a:srgbClr val="FF3300"/>
            </a:solidFill>
            <a:prstDash val="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93896" name="Line 8"/>
          <p:cNvSpPr>
            <a:spLocks noChangeShapeType="1"/>
          </p:cNvSpPr>
          <p:nvPr/>
        </p:nvSpPr>
        <p:spPr bwMode="auto">
          <a:xfrm>
            <a:off x="2543175" y="2984900"/>
            <a:ext cx="0" cy="799700"/>
          </a:xfrm>
          <a:prstGeom prst="line">
            <a:avLst/>
          </a:prstGeom>
          <a:noFill/>
          <a:ln w="9525">
            <a:solidFill>
              <a:srgbClr val="FF3300"/>
            </a:solidFill>
            <a:prstDash val="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93897" name="Line 9"/>
          <p:cNvSpPr>
            <a:spLocks noChangeShapeType="1"/>
          </p:cNvSpPr>
          <p:nvPr/>
        </p:nvSpPr>
        <p:spPr bwMode="auto">
          <a:xfrm>
            <a:off x="422274" y="3779838"/>
            <a:ext cx="695326" cy="17462"/>
          </a:xfrm>
          <a:prstGeom prst="line">
            <a:avLst/>
          </a:prstGeom>
          <a:noFill/>
          <a:ln w="9525">
            <a:solidFill>
              <a:srgbClr val="FF3300"/>
            </a:solidFill>
            <a:prstDash val="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2" name="Group 10"/>
          <p:cNvGrpSpPr>
            <a:grpSpLocks/>
          </p:cNvGrpSpPr>
          <p:nvPr/>
        </p:nvGrpSpPr>
        <p:grpSpPr bwMode="auto">
          <a:xfrm>
            <a:off x="422274" y="1549400"/>
            <a:ext cx="3095626" cy="2901308"/>
            <a:chOff x="408" y="1184"/>
            <a:chExt cx="1368" cy="1372"/>
          </a:xfrm>
        </p:grpSpPr>
        <p:sp>
          <p:nvSpPr>
            <p:cNvPr id="70758" name="Rectangle 11"/>
            <p:cNvSpPr>
              <a:spLocks noChangeArrowheads="1"/>
            </p:cNvSpPr>
            <p:nvPr/>
          </p:nvSpPr>
          <p:spPr bwMode="auto">
            <a:xfrm>
              <a:off x="408" y="1184"/>
              <a:ext cx="1368" cy="136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sp>
          <p:nvSpPr>
            <p:cNvPr id="70759" name="Oval 12"/>
            <p:cNvSpPr>
              <a:spLocks noChangeArrowheads="1"/>
            </p:cNvSpPr>
            <p:nvPr/>
          </p:nvSpPr>
          <p:spPr bwMode="auto">
            <a:xfrm>
              <a:off x="648" y="1280"/>
              <a:ext cx="35" cy="3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sp>
          <p:nvSpPr>
            <p:cNvPr id="70760" name="Oval 13"/>
            <p:cNvSpPr>
              <a:spLocks noChangeArrowheads="1"/>
            </p:cNvSpPr>
            <p:nvPr/>
          </p:nvSpPr>
          <p:spPr bwMode="auto">
            <a:xfrm>
              <a:off x="872" y="1808"/>
              <a:ext cx="35" cy="3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sp>
          <p:nvSpPr>
            <p:cNvPr id="70761" name="Oval 14"/>
            <p:cNvSpPr>
              <a:spLocks noChangeArrowheads="1"/>
            </p:cNvSpPr>
            <p:nvPr/>
          </p:nvSpPr>
          <p:spPr bwMode="auto">
            <a:xfrm>
              <a:off x="592" y="2088"/>
              <a:ext cx="35" cy="3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sp>
          <p:nvSpPr>
            <p:cNvPr id="70762" name="Oval 15"/>
            <p:cNvSpPr>
              <a:spLocks noChangeArrowheads="1"/>
            </p:cNvSpPr>
            <p:nvPr/>
          </p:nvSpPr>
          <p:spPr bwMode="auto">
            <a:xfrm>
              <a:off x="432" y="2352"/>
              <a:ext cx="35" cy="3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sp>
          <p:nvSpPr>
            <p:cNvPr id="70763" name="Oval 16"/>
            <p:cNvSpPr>
              <a:spLocks noChangeArrowheads="1"/>
            </p:cNvSpPr>
            <p:nvPr/>
          </p:nvSpPr>
          <p:spPr bwMode="auto">
            <a:xfrm>
              <a:off x="872" y="2352"/>
              <a:ext cx="35" cy="3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sp>
          <p:nvSpPr>
            <p:cNvPr id="70764" name="Oval 17"/>
            <p:cNvSpPr>
              <a:spLocks noChangeArrowheads="1"/>
            </p:cNvSpPr>
            <p:nvPr/>
          </p:nvSpPr>
          <p:spPr bwMode="auto">
            <a:xfrm>
              <a:off x="1344" y="2464"/>
              <a:ext cx="35" cy="3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sp>
          <p:nvSpPr>
            <p:cNvPr id="70765" name="Oval 18"/>
            <p:cNvSpPr>
              <a:spLocks noChangeArrowheads="1"/>
            </p:cNvSpPr>
            <p:nvPr/>
          </p:nvSpPr>
          <p:spPr bwMode="auto">
            <a:xfrm>
              <a:off x="1152" y="2000"/>
              <a:ext cx="35" cy="3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sp>
          <p:nvSpPr>
            <p:cNvPr id="70766" name="Oval 19"/>
            <p:cNvSpPr>
              <a:spLocks noChangeArrowheads="1"/>
            </p:cNvSpPr>
            <p:nvPr/>
          </p:nvSpPr>
          <p:spPr bwMode="auto">
            <a:xfrm>
              <a:off x="1464" y="2024"/>
              <a:ext cx="35" cy="3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sp>
          <p:nvSpPr>
            <p:cNvPr id="70767" name="Oval 20"/>
            <p:cNvSpPr>
              <a:spLocks noChangeArrowheads="1"/>
            </p:cNvSpPr>
            <p:nvPr/>
          </p:nvSpPr>
          <p:spPr bwMode="auto">
            <a:xfrm>
              <a:off x="1456" y="1736"/>
              <a:ext cx="35" cy="3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sp>
          <p:nvSpPr>
            <p:cNvPr id="70768" name="Oval 21"/>
            <p:cNvSpPr>
              <a:spLocks noChangeArrowheads="1"/>
            </p:cNvSpPr>
            <p:nvPr/>
          </p:nvSpPr>
          <p:spPr bwMode="auto">
            <a:xfrm>
              <a:off x="1224" y="1296"/>
              <a:ext cx="35" cy="3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sp>
          <p:nvSpPr>
            <p:cNvPr id="70769" name="Oval 22"/>
            <p:cNvSpPr>
              <a:spLocks noChangeArrowheads="1"/>
            </p:cNvSpPr>
            <p:nvPr/>
          </p:nvSpPr>
          <p:spPr bwMode="auto">
            <a:xfrm>
              <a:off x="1544" y="1408"/>
              <a:ext cx="35" cy="3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sp>
          <p:nvSpPr>
            <p:cNvPr id="70770" name="Text Box 23"/>
            <p:cNvSpPr txBox="1">
              <a:spLocks noChangeArrowheads="1"/>
            </p:cNvSpPr>
            <p:nvPr/>
          </p:nvSpPr>
          <p:spPr bwMode="auto">
            <a:xfrm>
              <a:off x="672" y="1203"/>
              <a:ext cx="172" cy="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4</a:t>
              </a:r>
            </a:p>
          </p:txBody>
        </p:sp>
        <p:sp>
          <p:nvSpPr>
            <p:cNvPr id="70771" name="Text Box 24"/>
            <p:cNvSpPr txBox="1">
              <a:spLocks noChangeArrowheads="1"/>
            </p:cNvSpPr>
            <p:nvPr/>
          </p:nvSpPr>
          <p:spPr bwMode="auto">
            <a:xfrm>
              <a:off x="1563" y="1321"/>
              <a:ext cx="172" cy="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7</a:t>
              </a:r>
            </a:p>
          </p:txBody>
        </p:sp>
        <p:sp>
          <p:nvSpPr>
            <p:cNvPr id="70772" name="Text Box 25"/>
            <p:cNvSpPr txBox="1">
              <a:spLocks noChangeArrowheads="1"/>
            </p:cNvSpPr>
            <p:nvPr/>
          </p:nvSpPr>
          <p:spPr bwMode="auto">
            <a:xfrm>
              <a:off x="1098" y="1199"/>
              <a:ext cx="172" cy="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6</a:t>
              </a:r>
            </a:p>
          </p:txBody>
        </p:sp>
        <p:sp>
          <p:nvSpPr>
            <p:cNvPr id="70773" name="Text Box 26"/>
            <p:cNvSpPr txBox="1">
              <a:spLocks noChangeArrowheads="1"/>
            </p:cNvSpPr>
            <p:nvPr/>
          </p:nvSpPr>
          <p:spPr bwMode="auto">
            <a:xfrm>
              <a:off x="746" y="1711"/>
              <a:ext cx="172" cy="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5</a:t>
              </a:r>
            </a:p>
          </p:txBody>
        </p:sp>
        <p:sp>
          <p:nvSpPr>
            <p:cNvPr id="70774" name="Text Box 27"/>
            <p:cNvSpPr txBox="1">
              <a:spLocks noChangeArrowheads="1"/>
            </p:cNvSpPr>
            <p:nvPr/>
          </p:nvSpPr>
          <p:spPr bwMode="auto">
            <a:xfrm>
              <a:off x="443" y="2271"/>
              <a:ext cx="172" cy="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1</a:t>
              </a:r>
            </a:p>
          </p:txBody>
        </p:sp>
        <p:sp>
          <p:nvSpPr>
            <p:cNvPr id="70775" name="Text Box 28"/>
            <p:cNvSpPr txBox="1">
              <a:spLocks noChangeArrowheads="1"/>
            </p:cNvSpPr>
            <p:nvPr/>
          </p:nvSpPr>
          <p:spPr bwMode="auto">
            <a:xfrm>
              <a:off x="470" y="1987"/>
              <a:ext cx="172" cy="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3</a:t>
              </a:r>
            </a:p>
          </p:txBody>
        </p:sp>
        <p:sp>
          <p:nvSpPr>
            <p:cNvPr id="70776" name="Text Box 29"/>
            <p:cNvSpPr txBox="1">
              <a:spLocks noChangeArrowheads="1"/>
            </p:cNvSpPr>
            <p:nvPr/>
          </p:nvSpPr>
          <p:spPr bwMode="auto">
            <a:xfrm>
              <a:off x="892" y="2269"/>
              <a:ext cx="172" cy="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2</a:t>
              </a:r>
            </a:p>
          </p:txBody>
        </p:sp>
        <p:sp>
          <p:nvSpPr>
            <p:cNvPr id="70777" name="Text Box 30"/>
            <p:cNvSpPr txBox="1">
              <a:spLocks noChangeArrowheads="1"/>
            </p:cNvSpPr>
            <p:nvPr/>
          </p:nvSpPr>
          <p:spPr bwMode="auto">
            <a:xfrm>
              <a:off x="1176" y="1913"/>
              <a:ext cx="172" cy="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9</a:t>
              </a:r>
            </a:p>
          </p:txBody>
        </p:sp>
        <p:sp>
          <p:nvSpPr>
            <p:cNvPr id="70778" name="Text Box 31"/>
            <p:cNvSpPr txBox="1">
              <a:spLocks noChangeArrowheads="1"/>
            </p:cNvSpPr>
            <p:nvPr/>
          </p:nvSpPr>
          <p:spPr bwMode="auto">
            <a:xfrm>
              <a:off x="1326" y="1643"/>
              <a:ext cx="172" cy="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8</a:t>
              </a:r>
            </a:p>
          </p:txBody>
        </p:sp>
        <p:sp>
          <p:nvSpPr>
            <p:cNvPr id="70779" name="Text Box 32"/>
            <p:cNvSpPr txBox="1">
              <a:spLocks noChangeArrowheads="1"/>
            </p:cNvSpPr>
            <p:nvPr/>
          </p:nvSpPr>
          <p:spPr bwMode="auto">
            <a:xfrm>
              <a:off x="1468" y="1943"/>
              <a:ext cx="228" cy="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10</a:t>
              </a:r>
            </a:p>
          </p:txBody>
        </p:sp>
        <p:sp>
          <p:nvSpPr>
            <p:cNvPr id="70780" name="Text Box 33"/>
            <p:cNvSpPr txBox="1">
              <a:spLocks noChangeArrowheads="1"/>
            </p:cNvSpPr>
            <p:nvPr/>
          </p:nvSpPr>
          <p:spPr bwMode="auto">
            <a:xfrm>
              <a:off x="1362" y="2381"/>
              <a:ext cx="228" cy="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11</a:t>
              </a:r>
            </a:p>
          </p:txBody>
        </p:sp>
      </p:grpSp>
      <p:sp>
        <p:nvSpPr>
          <p:cNvPr id="293922" name="Text Box 34"/>
          <p:cNvSpPr txBox="1">
            <a:spLocks noChangeArrowheads="1"/>
          </p:cNvSpPr>
          <p:nvPr/>
        </p:nvSpPr>
        <p:spPr bwMode="auto">
          <a:xfrm>
            <a:off x="76200" y="2075538"/>
            <a:ext cx="41410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i="1" dirty="0">
                <a:solidFill>
                  <a:srgbClr val="FF3300"/>
                </a:solidFill>
                <a:latin typeface="Times New Roman" charset="0"/>
                <a:ea typeface="Arial" charset="0"/>
                <a:cs typeface="Arial" charset="0"/>
              </a:rPr>
              <a:t>l</a:t>
            </a:r>
            <a:r>
              <a:rPr lang="en-US" i="1" baseline="-25000" dirty="0">
                <a:solidFill>
                  <a:srgbClr val="FF3300"/>
                </a:solidFill>
                <a:latin typeface="Times New Roman" charset="0"/>
                <a:ea typeface="Arial" charset="0"/>
                <a:cs typeface="Arial" charset="0"/>
              </a:rPr>
              <a:t>5</a:t>
            </a:r>
            <a:endParaRPr lang="en-US" i="1" dirty="0">
              <a:solidFill>
                <a:srgbClr val="FF3300"/>
              </a:solidFill>
              <a:latin typeface="Times New Roman" charset="0"/>
              <a:ea typeface="Arial" charset="0"/>
              <a:cs typeface="Arial" charset="0"/>
            </a:endParaRPr>
          </a:p>
        </p:txBody>
      </p:sp>
      <p:sp>
        <p:nvSpPr>
          <p:cNvPr id="70667" name="Text Box 35"/>
          <p:cNvSpPr txBox="1">
            <a:spLocks noChangeArrowheads="1"/>
          </p:cNvSpPr>
          <p:nvPr/>
        </p:nvSpPr>
        <p:spPr bwMode="auto">
          <a:xfrm>
            <a:off x="495299" y="2002448"/>
            <a:ext cx="262495" cy="4884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latin typeface="Calibri" charset="0"/>
              <a:ea typeface="Arial" charset="0"/>
              <a:cs typeface="Arial" charset="0"/>
            </a:endParaRPr>
          </a:p>
        </p:txBody>
      </p:sp>
      <p:sp>
        <p:nvSpPr>
          <p:cNvPr id="70668" name="Text Box 36"/>
          <p:cNvSpPr txBox="1">
            <a:spLocks noChangeArrowheads="1"/>
          </p:cNvSpPr>
          <p:nvPr/>
        </p:nvSpPr>
        <p:spPr bwMode="auto">
          <a:xfrm>
            <a:off x="1308099" y="1888148"/>
            <a:ext cx="262495" cy="4884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latin typeface="Calibri" charset="0"/>
              <a:ea typeface="Arial" charset="0"/>
              <a:cs typeface="Arial" charset="0"/>
            </a:endParaRPr>
          </a:p>
        </p:txBody>
      </p:sp>
      <p:grpSp>
        <p:nvGrpSpPr>
          <p:cNvPr id="3" name="Group 37"/>
          <p:cNvGrpSpPr>
            <a:grpSpLocks/>
          </p:cNvGrpSpPr>
          <p:nvPr/>
        </p:nvGrpSpPr>
        <p:grpSpPr bwMode="auto">
          <a:xfrm>
            <a:off x="1656507" y="1153958"/>
            <a:ext cx="414109" cy="3288289"/>
            <a:chOff x="1114" y="997"/>
            <a:chExt cx="183" cy="1555"/>
          </a:xfrm>
        </p:grpSpPr>
        <p:sp>
          <p:nvSpPr>
            <p:cNvPr id="70756" name="Line 38"/>
            <p:cNvSpPr>
              <a:spLocks noChangeShapeType="1"/>
            </p:cNvSpPr>
            <p:nvPr/>
          </p:nvSpPr>
          <p:spPr bwMode="auto">
            <a:xfrm>
              <a:off x="1175" y="1184"/>
              <a:ext cx="1" cy="1368"/>
            </a:xfrm>
            <a:prstGeom prst="line">
              <a:avLst/>
            </a:prstGeom>
            <a:noFill/>
            <a:ln w="9525">
              <a:solidFill>
                <a:srgbClr val="FF3300"/>
              </a:solidFill>
              <a:prstDash val="dash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70757" name="Text Box 39"/>
            <p:cNvSpPr txBox="1">
              <a:spLocks noChangeArrowheads="1"/>
            </p:cNvSpPr>
            <p:nvPr/>
          </p:nvSpPr>
          <p:spPr bwMode="auto">
            <a:xfrm>
              <a:off x="1114" y="997"/>
              <a:ext cx="183" cy="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i="1" dirty="0">
                  <a:solidFill>
                    <a:srgbClr val="FF3300"/>
                  </a:solidFill>
                  <a:latin typeface="Times New Roman" charset="0"/>
                  <a:ea typeface="Arial" charset="0"/>
                  <a:cs typeface="Arial" charset="0"/>
                </a:rPr>
                <a:t>l</a:t>
              </a:r>
              <a:r>
                <a:rPr lang="en-US" i="1" baseline="-25000" dirty="0">
                  <a:solidFill>
                    <a:srgbClr val="FF3300"/>
                  </a:solidFill>
                  <a:latin typeface="Times New Roman" charset="0"/>
                  <a:ea typeface="Arial" charset="0"/>
                  <a:cs typeface="Arial" charset="0"/>
                </a:rPr>
                <a:t>1</a:t>
              </a:r>
              <a:endParaRPr lang="en-US" i="1" dirty="0">
                <a:solidFill>
                  <a:srgbClr val="FF3300"/>
                </a:solidFill>
                <a:latin typeface="Times New Roman" charset="0"/>
                <a:ea typeface="Arial" charset="0"/>
                <a:cs typeface="Arial" charset="0"/>
              </a:endParaRPr>
            </a:p>
          </p:txBody>
        </p:sp>
      </p:grpSp>
      <p:sp>
        <p:nvSpPr>
          <p:cNvPr id="293929" name="Text Box 41"/>
          <p:cNvSpPr txBox="1">
            <a:spLocks noChangeArrowheads="1"/>
          </p:cNvSpPr>
          <p:nvPr/>
        </p:nvSpPr>
        <p:spPr bwMode="auto">
          <a:xfrm>
            <a:off x="2298700" y="1135738"/>
            <a:ext cx="41410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i="1" dirty="0">
                <a:solidFill>
                  <a:srgbClr val="FF3300"/>
                </a:solidFill>
                <a:latin typeface="Times New Roman" charset="0"/>
                <a:ea typeface="Arial" charset="0"/>
                <a:cs typeface="Arial" charset="0"/>
              </a:rPr>
              <a:t>l</a:t>
            </a:r>
            <a:r>
              <a:rPr lang="en-US" i="1" baseline="-25000" dirty="0">
                <a:solidFill>
                  <a:srgbClr val="FF3300"/>
                </a:solidFill>
                <a:latin typeface="Times New Roman" charset="0"/>
                <a:ea typeface="Arial" charset="0"/>
                <a:cs typeface="Arial" charset="0"/>
              </a:rPr>
              <a:t>9</a:t>
            </a:r>
            <a:endParaRPr lang="en-US" i="1" dirty="0">
              <a:solidFill>
                <a:srgbClr val="FF3300"/>
              </a:solidFill>
              <a:latin typeface="Times New Roman" charset="0"/>
              <a:ea typeface="Arial" charset="0"/>
              <a:cs typeface="Arial" charset="0"/>
            </a:endParaRPr>
          </a:p>
        </p:txBody>
      </p:sp>
      <p:sp>
        <p:nvSpPr>
          <p:cNvPr id="293930" name="Text Box 42"/>
          <p:cNvSpPr txBox="1">
            <a:spLocks noChangeArrowheads="1"/>
          </p:cNvSpPr>
          <p:nvPr/>
        </p:nvSpPr>
        <p:spPr bwMode="auto">
          <a:xfrm>
            <a:off x="3556000" y="2088238"/>
            <a:ext cx="41410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i="1" dirty="0" smtClean="0">
                <a:solidFill>
                  <a:srgbClr val="FF3300"/>
                </a:solidFill>
                <a:latin typeface="Times New Roman" charset="0"/>
                <a:ea typeface="Arial" charset="0"/>
                <a:cs typeface="Arial" charset="0"/>
              </a:rPr>
              <a:t>l</a:t>
            </a:r>
            <a:r>
              <a:rPr lang="en-US" i="1" baseline="-25000" dirty="0">
                <a:solidFill>
                  <a:srgbClr val="FF3300"/>
                </a:solidFill>
                <a:latin typeface="Times New Roman" charset="0"/>
                <a:ea typeface="Arial" charset="0"/>
                <a:cs typeface="Arial" charset="0"/>
              </a:rPr>
              <a:t>7</a:t>
            </a:r>
            <a:endParaRPr lang="en-US" i="1" dirty="0">
              <a:solidFill>
                <a:srgbClr val="FF3300"/>
              </a:solidFill>
              <a:latin typeface="Times New Roman" charset="0"/>
              <a:ea typeface="Arial" charset="0"/>
              <a:cs typeface="Arial" charset="0"/>
            </a:endParaRPr>
          </a:p>
        </p:txBody>
      </p:sp>
      <p:sp>
        <p:nvSpPr>
          <p:cNvPr id="293931" name="Text Box 43"/>
          <p:cNvSpPr txBox="1">
            <a:spLocks noChangeArrowheads="1"/>
          </p:cNvSpPr>
          <p:nvPr/>
        </p:nvSpPr>
        <p:spPr bwMode="auto">
          <a:xfrm>
            <a:off x="3536950" y="2774038"/>
            <a:ext cx="41410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i="1" dirty="0">
                <a:solidFill>
                  <a:srgbClr val="FF3300"/>
                </a:solidFill>
                <a:latin typeface="Times New Roman" charset="0"/>
                <a:ea typeface="Arial" charset="0"/>
                <a:cs typeface="Arial" charset="0"/>
              </a:rPr>
              <a:t>l</a:t>
            </a:r>
            <a:r>
              <a:rPr lang="en-US" i="1" baseline="-25000" dirty="0">
                <a:solidFill>
                  <a:srgbClr val="FF3300"/>
                </a:solidFill>
                <a:latin typeface="Times New Roman" charset="0"/>
                <a:ea typeface="Arial" charset="0"/>
                <a:cs typeface="Arial" charset="0"/>
              </a:rPr>
              <a:t>3</a:t>
            </a:r>
            <a:endParaRPr lang="en-US" i="1" dirty="0">
              <a:solidFill>
                <a:srgbClr val="FF3300"/>
              </a:solidFill>
              <a:latin typeface="Times New Roman" charset="0"/>
              <a:ea typeface="Arial" charset="0"/>
              <a:cs typeface="Arial" charset="0"/>
            </a:endParaRPr>
          </a:p>
        </p:txBody>
      </p:sp>
      <p:sp>
        <p:nvSpPr>
          <p:cNvPr id="293932" name="Text Box 44"/>
          <p:cNvSpPr txBox="1">
            <a:spLocks noChangeArrowheads="1"/>
          </p:cNvSpPr>
          <p:nvPr/>
        </p:nvSpPr>
        <p:spPr bwMode="auto">
          <a:xfrm>
            <a:off x="2209800" y="3339188"/>
            <a:ext cx="49557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i="1" dirty="0">
                <a:solidFill>
                  <a:srgbClr val="FF3300"/>
                </a:solidFill>
                <a:latin typeface="Times New Roman" charset="0"/>
                <a:ea typeface="Arial" charset="0"/>
                <a:cs typeface="Arial" charset="0"/>
              </a:rPr>
              <a:t>l</a:t>
            </a:r>
            <a:r>
              <a:rPr lang="en-US" i="1" baseline="-25000" dirty="0">
                <a:solidFill>
                  <a:srgbClr val="FF3300"/>
                </a:solidFill>
                <a:latin typeface="Times New Roman" charset="0"/>
                <a:ea typeface="Arial" charset="0"/>
                <a:cs typeface="Arial" charset="0"/>
              </a:rPr>
              <a:t>10</a:t>
            </a:r>
            <a:endParaRPr lang="en-US" i="1" dirty="0">
              <a:solidFill>
                <a:srgbClr val="FF3300"/>
              </a:solidFill>
              <a:latin typeface="Times New Roman" charset="0"/>
              <a:ea typeface="Arial" charset="0"/>
              <a:cs typeface="Arial" charset="0"/>
            </a:endParaRPr>
          </a:p>
        </p:txBody>
      </p:sp>
      <p:sp>
        <p:nvSpPr>
          <p:cNvPr id="293933" name="Text Box 45"/>
          <p:cNvSpPr txBox="1">
            <a:spLocks noChangeArrowheads="1"/>
          </p:cNvSpPr>
          <p:nvPr/>
        </p:nvSpPr>
        <p:spPr bwMode="auto">
          <a:xfrm>
            <a:off x="3562350" y="3586838"/>
            <a:ext cx="41410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i="1" dirty="0" smtClean="0">
                <a:solidFill>
                  <a:srgbClr val="FF3300"/>
                </a:solidFill>
                <a:latin typeface="Times New Roman" charset="0"/>
                <a:ea typeface="Arial" charset="0"/>
                <a:cs typeface="Arial" charset="0"/>
              </a:rPr>
              <a:t>l</a:t>
            </a:r>
            <a:r>
              <a:rPr lang="en-US" i="1" baseline="-25000" dirty="0">
                <a:solidFill>
                  <a:srgbClr val="FF3300"/>
                </a:solidFill>
                <a:latin typeface="Times New Roman" charset="0"/>
                <a:ea typeface="Arial" charset="0"/>
                <a:cs typeface="Arial" charset="0"/>
              </a:rPr>
              <a:t>6</a:t>
            </a:r>
            <a:endParaRPr lang="en-US" i="1" dirty="0">
              <a:solidFill>
                <a:srgbClr val="FF3300"/>
              </a:solidFill>
              <a:latin typeface="Times New Roman" charset="0"/>
              <a:ea typeface="Arial" charset="0"/>
              <a:cs typeface="Arial" charset="0"/>
            </a:endParaRPr>
          </a:p>
        </p:txBody>
      </p:sp>
      <p:sp>
        <p:nvSpPr>
          <p:cNvPr id="293934" name="Text Box 46"/>
          <p:cNvSpPr txBox="1">
            <a:spLocks noChangeArrowheads="1"/>
          </p:cNvSpPr>
          <p:nvPr/>
        </p:nvSpPr>
        <p:spPr bwMode="auto">
          <a:xfrm>
            <a:off x="889000" y="4463138"/>
            <a:ext cx="41410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i="1" dirty="0">
                <a:solidFill>
                  <a:srgbClr val="FF3300"/>
                </a:solidFill>
                <a:latin typeface="Times New Roman" charset="0"/>
                <a:ea typeface="Arial" charset="0"/>
                <a:cs typeface="Arial" charset="0"/>
              </a:rPr>
              <a:t>l</a:t>
            </a:r>
            <a:r>
              <a:rPr lang="en-US" i="1" baseline="-25000" dirty="0">
                <a:solidFill>
                  <a:srgbClr val="FF3300"/>
                </a:solidFill>
                <a:latin typeface="Times New Roman" charset="0"/>
                <a:ea typeface="Arial" charset="0"/>
                <a:cs typeface="Arial" charset="0"/>
              </a:rPr>
              <a:t>4</a:t>
            </a:r>
            <a:endParaRPr lang="en-US" i="1" dirty="0">
              <a:solidFill>
                <a:srgbClr val="FF3300"/>
              </a:solidFill>
              <a:latin typeface="Times New Roman" charset="0"/>
              <a:ea typeface="Arial" charset="0"/>
              <a:cs typeface="Arial" charset="0"/>
            </a:endParaRPr>
          </a:p>
        </p:txBody>
      </p:sp>
      <p:sp>
        <p:nvSpPr>
          <p:cNvPr id="293935" name="Text Box 47"/>
          <p:cNvSpPr txBox="1">
            <a:spLocks noChangeArrowheads="1"/>
          </p:cNvSpPr>
          <p:nvPr/>
        </p:nvSpPr>
        <p:spPr bwMode="auto">
          <a:xfrm>
            <a:off x="101600" y="3529688"/>
            <a:ext cx="41410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i="1" dirty="0">
                <a:solidFill>
                  <a:srgbClr val="FF3300"/>
                </a:solidFill>
                <a:latin typeface="Times New Roman" charset="0"/>
                <a:ea typeface="Arial" charset="0"/>
                <a:cs typeface="Arial" charset="0"/>
              </a:rPr>
              <a:t>l</a:t>
            </a:r>
            <a:r>
              <a:rPr lang="en-US" i="1" baseline="-25000" dirty="0">
                <a:solidFill>
                  <a:srgbClr val="FF3300"/>
                </a:solidFill>
                <a:latin typeface="Times New Roman" charset="0"/>
                <a:ea typeface="Arial" charset="0"/>
                <a:cs typeface="Arial" charset="0"/>
              </a:rPr>
              <a:t>8</a:t>
            </a:r>
            <a:endParaRPr lang="en-US" i="1" dirty="0">
              <a:solidFill>
                <a:srgbClr val="FF3300"/>
              </a:solidFill>
              <a:latin typeface="Times New Roman" charset="0"/>
              <a:ea typeface="Arial" charset="0"/>
              <a:cs typeface="Arial" charset="0"/>
            </a:endParaRPr>
          </a:p>
        </p:txBody>
      </p:sp>
      <p:sp>
        <p:nvSpPr>
          <p:cNvPr id="293936" name="Text Box 48"/>
          <p:cNvSpPr txBox="1">
            <a:spLocks noChangeArrowheads="1"/>
          </p:cNvSpPr>
          <p:nvPr/>
        </p:nvSpPr>
        <p:spPr bwMode="auto">
          <a:xfrm>
            <a:off x="101600" y="2742288"/>
            <a:ext cx="41410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i="1" dirty="0">
                <a:solidFill>
                  <a:srgbClr val="FF3300"/>
                </a:solidFill>
                <a:latin typeface="Times New Roman" charset="0"/>
                <a:ea typeface="Arial" charset="0"/>
                <a:cs typeface="Arial" charset="0"/>
              </a:rPr>
              <a:t>l</a:t>
            </a:r>
            <a:r>
              <a:rPr lang="en-US" i="1" baseline="-25000" dirty="0">
                <a:solidFill>
                  <a:srgbClr val="FF3300"/>
                </a:solidFill>
                <a:latin typeface="Times New Roman" charset="0"/>
                <a:ea typeface="Arial" charset="0"/>
                <a:cs typeface="Arial" charset="0"/>
              </a:rPr>
              <a:t>2</a:t>
            </a:r>
            <a:endParaRPr lang="en-US" i="1" dirty="0">
              <a:solidFill>
                <a:srgbClr val="FF3300"/>
              </a:solidFill>
              <a:latin typeface="Times New Roman" charset="0"/>
              <a:ea typeface="Arial" charset="0"/>
              <a:cs typeface="Arial" charset="0"/>
            </a:endParaRPr>
          </a:p>
        </p:txBody>
      </p:sp>
      <p:grpSp>
        <p:nvGrpSpPr>
          <p:cNvPr id="4" name="Group 129"/>
          <p:cNvGrpSpPr/>
          <p:nvPr/>
        </p:nvGrpSpPr>
        <p:grpSpPr>
          <a:xfrm>
            <a:off x="5918200" y="3221038"/>
            <a:ext cx="520700" cy="366712"/>
            <a:chOff x="5918200" y="3221038"/>
            <a:chExt cx="520700" cy="366712"/>
          </a:xfrm>
        </p:grpSpPr>
        <p:sp>
          <p:nvSpPr>
            <p:cNvPr id="293937" name="Oval 49"/>
            <p:cNvSpPr>
              <a:spLocks noChangeArrowheads="1"/>
            </p:cNvSpPr>
            <p:nvPr/>
          </p:nvSpPr>
          <p:spPr bwMode="auto">
            <a:xfrm>
              <a:off x="5918200" y="3278188"/>
              <a:ext cx="520700" cy="304800"/>
            </a:xfrm>
            <a:prstGeom prst="ellipse">
              <a:avLst/>
            </a:prstGeom>
            <a:solidFill>
              <a:srgbClr val="FF99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sp>
          <p:nvSpPr>
            <p:cNvPr id="293938" name="Text Box 50"/>
            <p:cNvSpPr txBox="1">
              <a:spLocks noChangeArrowheads="1"/>
            </p:cNvSpPr>
            <p:nvPr/>
          </p:nvSpPr>
          <p:spPr bwMode="auto">
            <a:xfrm>
              <a:off x="6022975" y="3221038"/>
              <a:ext cx="32385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i="1" dirty="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l</a:t>
              </a:r>
              <a:r>
                <a:rPr lang="en-US" baseline="-25000" dirty="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1</a:t>
              </a:r>
              <a:endParaRPr lang="en-US" dirty="0">
                <a:solidFill>
                  <a:prstClr val="black"/>
                </a:solidFill>
                <a:latin typeface="Times New Roman" charset="0"/>
                <a:ea typeface="Arial" charset="0"/>
                <a:cs typeface="Arial" charset="0"/>
              </a:endParaRPr>
            </a:p>
          </p:txBody>
        </p:sp>
      </p:grpSp>
      <p:cxnSp>
        <p:nvCxnSpPr>
          <p:cNvPr id="293961" name="AutoShape 73"/>
          <p:cNvCxnSpPr>
            <a:cxnSpLocks noChangeShapeType="1"/>
            <a:stCxn id="293943" idx="5"/>
            <a:endCxn id="293950" idx="0"/>
          </p:cNvCxnSpPr>
          <p:nvPr/>
        </p:nvCxnSpPr>
        <p:spPr bwMode="auto">
          <a:xfrm>
            <a:off x="8375650" y="4700588"/>
            <a:ext cx="222250" cy="4508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grpSp>
        <p:nvGrpSpPr>
          <p:cNvPr id="5" name="Group 130"/>
          <p:cNvGrpSpPr/>
          <p:nvPr/>
        </p:nvGrpSpPr>
        <p:grpSpPr>
          <a:xfrm>
            <a:off x="4718050" y="3538538"/>
            <a:ext cx="1276350" cy="614363"/>
            <a:chOff x="4718050" y="3538538"/>
            <a:chExt cx="1276350" cy="614363"/>
          </a:xfrm>
        </p:grpSpPr>
        <p:sp>
          <p:nvSpPr>
            <p:cNvPr id="293939" name="Oval 51"/>
            <p:cNvSpPr>
              <a:spLocks noChangeArrowheads="1"/>
            </p:cNvSpPr>
            <p:nvPr/>
          </p:nvSpPr>
          <p:spPr bwMode="auto">
            <a:xfrm>
              <a:off x="4718050" y="3843338"/>
              <a:ext cx="520700" cy="304800"/>
            </a:xfrm>
            <a:prstGeom prst="ellipse">
              <a:avLst/>
            </a:prstGeom>
            <a:solidFill>
              <a:srgbClr val="FF99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cxnSp>
          <p:nvCxnSpPr>
            <p:cNvPr id="293941" name="AutoShape 53"/>
            <p:cNvCxnSpPr>
              <a:cxnSpLocks noChangeShapeType="1"/>
              <a:stCxn id="293937" idx="3"/>
              <a:endCxn id="293939" idx="0"/>
            </p:cNvCxnSpPr>
            <p:nvPr/>
          </p:nvCxnSpPr>
          <p:spPr bwMode="auto">
            <a:xfrm flipH="1">
              <a:off x="4978400" y="3538538"/>
              <a:ext cx="1016000" cy="3048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293972" name="Text Box 84"/>
            <p:cNvSpPr txBox="1">
              <a:spLocks noChangeArrowheads="1"/>
            </p:cNvSpPr>
            <p:nvPr/>
          </p:nvSpPr>
          <p:spPr bwMode="auto">
            <a:xfrm>
              <a:off x="4810125" y="3786189"/>
              <a:ext cx="32385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i="1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l</a:t>
              </a:r>
              <a:r>
                <a:rPr lang="en-US" baseline="-2500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2</a:t>
              </a:r>
              <a:endParaRPr lang="en-US">
                <a:solidFill>
                  <a:prstClr val="black"/>
                </a:solidFill>
                <a:latin typeface="Times New Roman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6" name="Group 131"/>
          <p:cNvGrpSpPr/>
          <p:nvPr/>
        </p:nvGrpSpPr>
        <p:grpSpPr>
          <a:xfrm>
            <a:off x="6362700" y="3538538"/>
            <a:ext cx="1333500" cy="595312"/>
            <a:chOff x="6362700" y="3538538"/>
            <a:chExt cx="1333500" cy="595312"/>
          </a:xfrm>
        </p:grpSpPr>
        <p:sp>
          <p:nvSpPr>
            <p:cNvPr id="293940" name="Oval 52"/>
            <p:cNvSpPr>
              <a:spLocks noChangeArrowheads="1"/>
            </p:cNvSpPr>
            <p:nvPr/>
          </p:nvSpPr>
          <p:spPr bwMode="auto">
            <a:xfrm>
              <a:off x="7175500" y="3817938"/>
              <a:ext cx="520700" cy="304800"/>
            </a:xfrm>
            <a:prstGeom prst="ellipse">
              <a:avLst/>
            </a:prstGeom>
            <a:solidFill>
              <a:srgbClr val="FF99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cxnSp>
          <p:nvCxnSpPr>
            <p:cNvPr id="293942" name="AutoShape 54"/>
            <p:cNvCxnSpPr>
              <a:cxnSpLocks noChangeShapeType="1"/>
              <a:stCxn id="293937" idx="5"/>
              <a:endCxn id="293940" idx="0"/>
            </p:cNvCxnSpPr>
            <p:nvPr/>
          </p:nvCxnSpPr>
          <p:spPr bwMode="auto">
            <a:xfrm>
              <a:off x="6362700" y="3538538"/>
              <a:ext cx="1073150" cy="279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293973" name="Text Box 85"/>
            <p:cNvSpPr txBox="1">
              <a:spLocks noChangeArrowheads="1"/>
            </p:cNvSpPr>
            <p:nvPr/>
          </p:nvSpPr>
          <p:spPr bwMode="auto">
            <a:xfrm>
              <a:off x="7273925" y="3767138"/>
              <a:ext cx="32385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i="1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l</a:t>
              </a:r>
              <a:r>
                <a:rPr lang="en-US" baseline="-2500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3</a:t>
              </a:r>
              <a:endParaRPr lang="en-US">
                <a:solidFill>
                  <a:prstClr val="black"/>
                </a:solidFill>
                <a:latin typeface="Times New Roman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7" name="Group 134"/>
          <p:cNvGrpSpPr/>
          <p:nvPr/>
        </p:nvGrpSpPr>
        <p:grpSpPr>
          <a:xfrm>
            <a:off x="4032250" y="4103688"/>
            <a:ext cx="762000" cy="652462"/>
            <a:chOff x="4032250" y="4103688"/>
            <a:chExt cx="762000" cy="652462"/>
          </a:xfrm>
        </p:grpSpPr>
        <p:sp>
          <p:nvSpPr>
            <p:cNvPr id="293946" name="Oval 58"/>
            <p:cNvSpPr>
              <a:spLocks noChangeArrowheads="1"/>
            </p:cNvSpPr>
            <p:nvPr/>
          </p:nvSpPr>
          <p:spPr bwMode="auto">
            <a:xfrm>
              <a:off x="4032250" y="4440238"/>
              <a:ext cx="520700" cy="304800"/>
            </a:xfrm>
            <a:prstGeom prst="ellipse">
              <a:avLst/>
            </a:prstGeom>
            <a:solidFill>
              <a:srgbClr val="FF99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cxnSp>
          <p:nvCxnSpPr>
            <p:cNvPr id="293954" name="AutoShape 66"/>
            <p:cNvCxnSpPr>
              <a:cxnSpLocks noChangeShapeType="1"/>
              <a:stCxn id="293939" idx="3"/>
              <a:endCxn id="293946" idx="0"/>
            </p:cNvCxnSpPr>
            <p:nvPr/>
          </p:nvCxnSpPr>
          <p:spPr bwMode="auto">
            <a:xfrm flipH="1">
              <a:off x="4292600" y="4103688"/>
              <a:ext cx="501650" cy="33655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293974" name="Text Box 86"/>
            <p:cNvSpPr txBox="1">
              <a:spLocks noChangeArrowheads="1"/>
            </p:cNvSpPr>
            <p:nvPr/>
          </p:nvSpPr>
          <p:spPr bwMode="auto">
            <a:xfrm>
              <a:off x="4124325" y="4389438"/>
              <a:ext cx="32385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i="1" dirty="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l</a:t>
              </a:r>
              <a:r>
                <a:rPr lang="en-US" baseline="-25000" dirty="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4</a:t>
              </a:r>
              <a:endParaRPr lang="en-US" dirty="0">
                <a:solidFill>
                  <a:prstClr val="black"/>
                </a:solidFill>
                <a:latin typeface="Times New Roman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8" name="Group 136"/>
          <p:cNvGrpSpPr/>
          <p:nvPr/>
        </p:nvGrpSpPr>
        <p:grpSpPr>
          <a:xfrm>
            <a:off x="5162550" y="4103688"/>
            <a:ext cx="711200" cy="652462"/>
            <a:chOff x="5162550" y="4103688"/>
            <a:chExt cx="711200" cy="652462"/>
          </a:xfrm>
        </p:grpSpPr>
        <p:sp>
          <p:nvSpPr>
            <p:cNvPr id="293945" name="Oval 57"/>
            <p:cNvSpPr>
              <a:spLocks noChangeArrowheads="1"/>
            </p:cNvSpPr>
            <p:nvPr/>
          </p:nvSpPr>
          <p:spPr bwMode="auto">
            <a:xfrm>
              <a:off x="5353050" y="4440238"/>
              <a:ext cx="520700" cy="304800"/>
            </a:xfrm>
            <a:prstGeom prst="ellipse">
              <a:avLst/>
            </a:prstGeom>
            <a:solidFill>
              <a:srgbClr val="FF99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cxnSp>
          <p:nvCxnSpPr>
            <p:cNvPr id="293955" name="AutoShape 67"/>
            <p:cNvCxnSpPr>
              <a:cxnSpLocks noChangeShapeType="1"/>
              <a:stCxn id="293939" idx="5"/>
              <a:endCxn id="293945" idx="1"/>
            </p:cNvCxnSpPr>
            <p:nvPr/>
          </p:nvCxnSpPr>
          <p:spPr bwMode="auto">
            <a:xfrm>
              <a:off x="5162550" y="4103688"/>
              <a:ext cx="266700" cy="3810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293975" name="Text Box 87"/>
            <p:cNvSpPr txBox="1">
              <a:spLocks noChangeArrowheads="1"/>
            </p:cNvSpPr>
            <p:nvPr/>
          </p:nvSpPr>
          <p:spPr bwMode="auto">
            <a:xfrm>
              <a:off x="5457825" y="4389438"/>
              <a:ext cx="32385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i="1" dirty="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l</a:t>
              </a:r>
              <a:r>
                <a:rPr lang="en-US" baseline="-25000" dirty="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5</a:t>
              </a:r>
              <a:endParaRPr lang="en-US" dirty="0">
                <a:solidFill>
                  <a:prstClr val="black"/>
                </a:solidFill>
                <a:latin typeface="Times New Roman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9" name="Group 139"/>
          <p:cNvGrpSpPr/>
          <p:nvPr/>
        </p:nvGrpSpPr>
        <p:grpSpPr>
          <a:xfrm>
            <a:off x="6584950" y="4078288"/>
            <a:ext cx="666750" cy="680482"/>
            <a:chOff x="6584950" y="4078288"/>
            <a:chExt cx="666750" cy="680482"/>
          </a:xfrm>
        </p:grpSpPr>
        <p:sp>
          <p:nvSpPr>
            <p:cNvPr id="293944" name="Oval 56"/>
            <p:cNvSpPr>
              <a:spLocks noChangeArrowheads="1"/>
            </p:cNvSpPr>
            <p:nvPr/>
          </p:nvSpPr>
          <p:spPr bwMode="auto">
            <a:xfrm>
              <a:off x="6584950" y="4452938"/>
              <a:ext cx="520700" cy="304800"/>
            </a:xfrm>
            <a:prstGeom prst="ellipse">
              <a:avLst/>
            </a:prstGeom>
            <a:solidFill>
              <a:srgbClr val="FF99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grpSp>
          <p:nvGrpSpPr>
            <p:cNvPr id="10" name="Group 138"/>
            <p:cNvGrpSpPr/>
            <p:nvPr/>
          </p:nvGrpSpPr>
          <p:grpSpPr>
            <a:xfrm>
              <a:off x="6677025" y="4078288"/>
              <a:ext cx="574675" cy="680482"/>
              <a:chOff x="6677025" y="4078288"/>
              <a:chExt cx="574675" cy="680482"/>
            </a:xfrm>
          </p:grpSpPr>
          <p:cxnSp>
            <p:nvCxnSpPr>
              <p:cNvPr id="293956" name="AutoShape 68"/>
              <p:cNvCxnSpPr>
                <a:cxnSpLocks noChangeShapeType="1"/>
                <a:stCxn id="293940" idx="3"/>
                <a:endCxn id="293944" idx="0"/>
              </p:cNvCxnSpPr>
              <p:nvPr/>
            </p:nvCxnSpPr>
            <p:spPr bwMode="auto">
              <a:xfrm flipH="1">
                <a:off x="6845300" y="4078288"/>
                <a:ext cx="406400" cy="37465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sp>
            <p:nvSpPr>
              <p:cNvPr id="293976" name="Text Box 88"/>
              <p:cNvSpPr txBox="1">
                <a:spLocks noChangeArrowheads="1"/>
              </p:cNvSpPr>
              <p:nvPr/>
            </p:nvSpPr>
            <p:spPr bwMode="auto">
              <a:xfrm>
                <a:off x="6677025" y="4389438"/>
                <a:ext cx="353795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i="1" dirty="0" smtClean="0">
                    <a:solidFill>
                      <a:prstClr val="black"/>
                    </a:solidFill>
                    <a:latin typeface="Times New Roman" charset="0"/>
                    <a:ea typeface="Arial" charset="0"/>
                    <a:cs typeface="Arial" charset="0"/>
                  </a:rPr>
                  <a:t>l</a:t>
                </a:r>
                <a:r>
                  <a:rPr lang="en-US" baseline="-25000" dirty="0">
                    <a:solidFill>
                      <a:prstClr val="black"/>
                    </a:solidFill>
                    <a:latin typeface="Times New Roman" charset="0"/>
                    <a:ea typeface="Arial" charset="0"/>
                    <a:cs typeface="Arial" charset="0"/>
                  </a:rPr>
                  <a:t>6</a:t>
                </a:r>
                <a:endParaRPr lang="en-US" dirty="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endParaRPr>
              </a:p>
            </p:txBody>
          </p:sp>
        </p:grpSp>
      </p:grpSp>
      <p:grpSp>
        <p:nvGrpSpPr>
          <p:cNvPr id="11" name="Group 133"/>
          <p:cNvGrpSpPr/>
          <p:nvPr/>
        </p:nvGrpSpPr>
        <p:grpSpPr>
          <a:xfrm>
            <a:off x="7620000" y="4078288"/>
            <a:ext cx="831850" cy="680482"/>
            <a:chOff x="7620000" y="4078288"/>
            <a:chExt cx="831850" cy="680482"/>
          </a:xfrm>
        </p:grpSpPr>
        <p:sp>
          <p:nvSpPr>
            <p:cNvPr id="293943" name="Oval 55"/>
            <p:cNvSpPr>
              <a:spLocks noChangeArrowheads="1"/>
            </p:cNvSpPr>
            <p:nvPr/>
          </p:nvSpPr>
          <p:spPr bwMode="auto">
            <a:xfrm>
              <a:off x="7931150" y="4440238"/>
              <a:ext cx="520700" cy="304800"/>
            </a:xfrm>
            <a:prstGeom prst="ellipse">
              <a:avLst/>
            </a:prstGeom>
            <a:solidFill>
              <a:srgbClr val="FF99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grpSp>
          <p:nvGrpSpPr>
            <p:cNvPr id="12" name="Group 132"/>
            <p:cNvGrpSpPr/>
            <p:nvPr/>
          </p:nvGrpSpPr>
          <p:grpSpPr>
            <a:xfrm>
              <a:off x="7620000" y="4078288"/>
              <a:ext cx="769720" cy="680482"/>
              <a:chOff x="7620000" y="4078288"/>
              <a:chExt cx="769720" cy="680482"/>
            </a:xfrm>
          </p:grpSpPr>
          <p:cxnSp>
            <p:nvCxnSpPr>
              <p:cNvPr id="293957" name="AutoShape 69"/>
              <p:cNvCxnSpPr>
                <a:cxnSpLocks noChangeShapeType="1"/>
                <a:stCxn id="293940" idx="5"/>
                <a:endCxn id="293943" idx="0"/>
              </p:cNvCxnSpPr>
              <p:nvPr/>
            </p:nvCxnSpPr>
            <p:spPr bwMode="auto">
              <a:xfrm>
                <a:off x="7620000" y="4078288"/>
                <a:ext cx="571500" cy="36195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sp>
            <p:nvSpPr>
              <p:cNvPr id="293977" name="Text Box 89"/>
              <p:cNvSpPr txBox="1">
                <a:spLocks noChangeArrowheads="1"/>
              </p:cNvSpPr>
              <p:nvPr/>
            </p:nvSpPr>
            <p:spPr bwMode="auto">
              <a:xfrm>
                <a:off x="8035925" y="4389438"/>
                <a:ext cx="353795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i="1" dirty="0" smtClean="0">
                    <a:solidFill>
                      <a:prstClr val="black"/>
                    </a:solidFill>
                    <a:latin typeface="Times New Roman" charset="0"/>
                    <a:ea typeface="Arial" charset="0"/>
                    <a:cs typeface="Arial" charset="0"/>
                  </a:rPr>
                  <a:t>l</a:t>
                </a:r>
                <a:r>
                  <a:rPr lang="en-US" baseline="-25000" dirty="0">
                    <a:solidFill>
                      <a:prstClr val="black"/>
                    </a:solidFill>
                    <a:latin typeface="Times New Roman" charset="0"/>
                    <a:ea typeface="Arial" charset="0"/>
                    <a:cs typeface="Arial" charset="0"/>
                  </a:rPr>
                  <a:t>7</a:t>
                </a:r>
                <a:endParaRPr lang="en-US" dirty="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endParaRPr>
              </a:p>
            </p:txBody>
          </p:sp>
        </p:grpSp>
      </p:grpSp>
      <p:grpSp>
        <p:nvGrpSpPr>
          <p:cNvPr id="13" name="Group 143"/>
          <p:cNvGrpSpPr/>
          <p:nvPr/>
        </p:nvGrpSpPr>
        <p:grpSpPr>
          <a:xfrm>
            <a:off x="3302000" y="4700588"/>
            <a:ext cx="952500" cy="1522412"/>
            <a:chOff x="3302000" y="4700588"/>
            <a:chExt cx="952500" cy="1522412"/>
          </a:xfrm>
        </p:grpSpPr>
        <p:sp>
          <p:nvSpPr>
            <p:cNvPr id="293947" name="Oval 59"/>
            <p:cNvSpPr>
              <a:spLocks noChangeArrowheads="1"/>
            </p:cNvSpPr>
            <p:nvPr/>
          </p:nvSpPr>
          <p:spPr bwMode="auto">
            <a:xfrm>
              <a:off x="3530600" y="5151438"/>
              <a:ext cx="520700" cy="304800"/>
            </a:xfrm>
            <a:prstGeom prst="ellipse">
              <a:avLst/>
            </a:prstGeom>
            <a:solidFill>
              <a:srgbClr val="FF99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sp>
          <p:nvSpPr>
            <p:cNvPr id="293948" name="Text Box 60"/>
            <p:cNvSpPr txBox="1">
              <a:spLocks noChangeArrowheads="1"/>
            </p:cNvSpPr>
            <p:nvPr/>
          </p:nvSpPr>
          <p:spPr bwMode="auto">
            <a:xfrm>
              <a:off x="3622675" y="5094288"/>
              <a:ext cx="32385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i="1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l</a:t>
              </a:r>
              <a:r>
                <a:rPr lang="en-US" baseline="-2500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8</a:t>
              </a:r>
              <a:endParaRPr lang="en-US">
                <a:solidFill>
                  <a:prstClr val="black"/>
                </a:solidFill>
                <a:latin typeface="Times New Roman" charset="0"/>
                <a:ea typeface="Arial" charset="0"/>
                <a:cs typeface="Arial" charset="0"/>
              </a:endParaRPr>
            </a:p>
          </p:txBody>
        </p:sp>
        <p:grpSp>
          <p:nvGrpSpPr>
            <p:cNvPr id="14" name="Group 63"/>
            <p:cNvGrpSpPr>
              <a:grpSpLocks/>
            </p:cNvGrpSpPr>
            <p:nvPr/>
          </p:nvGrpSpPr>
          <p:grpSpPr bwMode="auto">
            <a:xfrm>
              <a:off x="3302000" y="5856288"/>
              <a:ext cx="330200" cy="366712"/>
              <a:chOff x="2040" y="3676"/>
              <a:chExt cx="208" cy="231"/>
            </a:xfrm>
          </p:grpSpPr>
          <p:sp>
            <p:nvSpPr>
              <p:cNvPr id="70754" name="Text Box 64"/>
              <p:cNvSpPr txBox="1">
                <a:spLocks noChangeArrowheads="1"/>
              </p:cNvSpPr>
              <p:nvPr/>
            </p:nvSpPr>
            <p:spPr bwMode="auto">
              <a:xfrm>
                <a:off x="2046" y="3676"/>
                <a:ext cx="188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>
                    <a:solidFill>
                      <a:prstClr val="black"/>
                    </a:solidFill>
                    <a:latin typeface="Times New Roman" charset="0"/>
                    <a:ea typeface="Arial" charset="0"/>
                    <a:cs typeface="Arial" charset="0"/>
                  </a:rPr>
                  <a:t>1</a:t>
                </a:r>
              </a:p>
            </p:txBody>
          </p:sp>
          <p:sp>
            <p:nvSpPr>
              <p:cNvPr id="70755" name="Rectangle 65"/>
              <p:cNvSpPr>
                <a:spLocks noChangeArrowheads="1"/>
              </p:cNvSpPr>
              <p:nvPr/>
            </p:nvSpPr>
            <p:spPr bwMode="auto">
              <a:xfrm>
                <a:off x="2040" y="3680"/>
                <a:ext cx="208" cy="20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prstClr val="black"/>
                  </a:solidFill>
                  <a:latin typeface="Calibri" charset="0"/>
                  <a:ea typeface="Arial" charset="0"/>
                  <a:cs typeface="Arial" charset="0"/>
                </a:endParaRPr>
              </a:p>
            </p:txBody>
          </p:sp>
        </p:grpSp>
        <p:cxnSp>
          <p:nvCxnSpPr>
            <p:cNvPr id="293964" name="AutoShape 76"/>
            <p:cNvCxnSpPr>
              <a:cxnSpLocks noChangeShapeType="1"/>
              <a:stCxn id="293946" idx="3"/>
              <a:endCxn id="293947" idx="0"/>
            </p:cNvCxnSpPr>
            <p:nvPr/>
          </p:nvCxnSpPr>
          <p:spPr bwMode="auto">
            <a:xfrm flipH="1">
              <a:off x="3790950" y="4700588"/>
              <a:ext cx="317500" cy="45085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93966" name="AutoShape 78"/>
            <p:cNvCxnSpPr>
              <a:cxnSpLocks noChangeShapeType="1"/>
              <a:stCxn id="293947" idx="5"/>
              <a:endCxn id="70752" idx="0"/>
            </p:cNvCxnSpPr>
            <p:nvPr/>
          </p:nvCxnSpPr>
          <p:spPr bwMode="auto">
            <a:xfrm>
              <a:off x="3975100" y="5411788"/>
              <a:ext cx="114300" cy="45085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93967" name="AutoShape 79"/>
            <p:cNvCxnSpPr>
              <a:cxnSpLocks noChangeShapeType="1"/>
              <a:stCxn id="293947" idx="3"/>
              <a:endCxn id="70755" idx="0"/>
            </p:cNvCxnSpPr>
            <p:nvPr/>
          </p:nvCxnSpPr>
          <p:spPr bwMode="auto">
            <a:xfrm flipH="1">
              <a:off x="3467100" y="5411788"/>
              <a:ext cx="139700" cy="45085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15" name="Group 92"/>
            <p:cNvGrpSpPr>
              <a:grpSpLocks/>
            </p:cNvGrpSpPr>
            <p:nvPr/>
          </p:nvGrpSpPr>
          <p:grpSpPr bwMode="auto">
            <a:xfrm>
              <a:off x="3924300" y="5856288"/>
              <a:ext cx="330200" cy="366712"/>
              <a:chOff x="2416" y="3676"/>
              <a:chExt cx="208" cy="231"/>
            </a:xfrm>
          </p:grpSpPr>
          <p:sp>
            <p:nvSpPr>
              <p:cNvPr id="70752" name="Rectangle 93"/>
              <p:cNvSpPr>
                <a:spLocks noChangeArrowheads="1"/>
              </p:cNvSpPr>
              <p:nvPr/>
            </p:nvSpPr>
            <p:spPr bwMode="auto">
              <a:xfrm>
                <a:off x="2416" y="3680"/>
                <a:ext cx="208" cy="20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prstClr val="black"/>
                  </a:solidFill>
                  <a:latin typeface="Calibri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70753" name="Text Box 94"/>
              <p:cNvSpPr txBox="1">
                <a:spLocks noChangeArrowheads="1"/>
              </p:cNvSpPr>
              <p:nvPr/>
            </p:nvSpPr>
            <p:spPr bwMode="auto">
              <a:xfrm>
                <a:off x="2430" y="3676"/>
                <a:ext cx="188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>
                    <a:solidFill>
                      <a:prstClr val="black"/>
                    </a:solidFill>
                    <a:latin typeface="Times New Roman" charset="0"/>
                    <a:ea typeface="Arial" charset="0"/>
                    <a:cs typeface="Arial" charset="0"/>
                  </a:rPr>
                  <a:t>3</a:t>
                </a:r>
              </a:p>
            </p:txBody>
          </p:sp>
        </p:grpSp>
      </p:grpSp>
      <p:grpSp>
        <p:nvGrpSpPr>
          <p:cNvPr id="16" name="Group 135"/>
          <p:cNvGrpSpPr/>
          <p:nvPr/>
        </p:nvGrpSpPr>
        <p:grpSpPr>
          <a:xfrm>
            <a:off x="4457700" y="4700588"/>
            <a:ext cx="330200" cy="798512"/>
            <a:chOff x="4457700" y="4700588"/>
            <a:chExt cx="330200" cy="798512"/>
          </a:xfrm>
        </p:grpSpPr>
        <p:cxnSp>
          <p:nvCxnSpPr>
            <p:cNvPr id="293965" name="AutoShape 77"/>
            <p:cNvCxnSpPr>
              <a:cxnSpLocks noChangeShapeType="1"/>
              <a:stCxn id="293946" idx="5"/>
              <a:endCxn id="70750" idx="0"/>
            </p:cNvCxnSpPr>
            <p:nvPr/>
          </p:nvCxnSpPr>
          <p:spPr bwMode="auto">
            <a:xfrm>
              <a:off x="4476750" y="4700588"/>
              <a:ext cx="146050" cy="45085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17" name="Group 95"/>
            <p:cNvGrpSpPr>
              <a:grpSpLocks/>
            </p:cNvGrpSpPr>
            <p:nvPr/>
          </p:nvGrpSpPr>
          <p:grpSpPr bwMode="auto">
            <a:xfrm>
              <a:off x="4457700" y="5132388"/>
              <a:ext cx="330200" cy="366712"/>
              <a:chOff x="2760" y="3220"/>
              <a:chExt cx="208" cy="231"/>
            </a:xfrm>
          </p:grpSpPr>
          <p:sp>
            <p:nvSpPr>
              <p:cNvPr id="70750" name="Rectangle 96"/>
              <p:cNvSpPr>
                <a:spLocks noChangeArrowheads="1"/>
              </p:cNvSpPr>
              <p:nvPr/>
            </p:nvSpPr>
            <p:spPr bwMode="auto">
              <a:xfrm>
                <a:off x="2760" y="3232"/>
                <a:ext cx="208" cy="20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prstClr val="black"/>
                  </a:solidFill>
                  <a:latin typeface="Calibri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70751" name="Text Box 97"/>
              <p:cNvSpPr txBox="1">
                <a:spLocks noChangeArrowheads="1"/>
              </p:cNvSpPr>
              <p:nvPr/>
            </p:nvSpPr>
            <p:spPr bwMode="auto">
              <a:xfrm>
                <a:off x="2770" y="3220"/>
                <a:ext cx="188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dirty="0">
                    <a:solidFill>
                      <a:prstClr val="black"/>
                    </a:solidFill>
                    <a:latin typeface="Times New Roman" charset="0"/>
                    <a:ea typeface="Arial" charset="0"/>
                    <a:cs typeface="Arial" charset="0"/>
                  </a:rPr>
                  <a:t>2</a:t>
                </a:r>
              </a:p>
            </p:txBody>
          </p:sp>
        </p:grpSp>
      </p:grpSp>
      <p:grpSp>
        <p:nvGrpSpPr>
          <p:cNvPr id="18" name="Group 137"/>
          <p:cNvGrpSpPr/>
          <p:nvPr/>
        </p:nvGrpSpPr>
        <p:grpSpPr>
          <a:xfrm>
            <a:off x="5130800" y="4700588"/>
            <a:ext cx="914400" cy="798512"/>
            <a:chOff x="5130800" y="4700588"/>
            <a:chExt cx="914400" cy="798512"/>
          </a:xfrm>
        </p:grpSpPr>
        <p:cxnSp>
          <p:nvCxnSpPr>
            <p:cNvPr id="293962" name="AutoShape 74"/>
            <p:cNvCxnSpPr>
              <a:cxnSpLocks noChangeShapeType="1"/>
              <a:stCxn id="293945" idx="5"/>
              <a:endCxn id="70746" idx="0"/>
            </p:cNvCxnSpPr>
            <p:nvPr/>
          </p:nvCxnSpPr>
          <p:spPr bwMode="auto">
            <a:xfrm>
              <a:off x="5797550" y="4700588"/>
              <a:ext cx="82550" cy="45085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93963" name="AutoShape 75"/>
            <p:cNvCxnSpPr>
              <a:cxnSpLocks noChangeShapeType="1"/>
              <a:stCxn id="293945" idx="3"/>
              <a:endCxn id="70748" idx="0"/>
            </p:cNvCxnSpPr>
            <p:nvPr/>
          </p:nvCxnSpPr>
          <p:spPr bwMode="auto">
            <a:xfrm flipH="1">
              <a:off x="5295900" y="4700588"/>
              <a:ext cx="133350" cy="45085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19" name="Group 98"/>
            <p:cNvGrpSpPr>
              <a:grpSpLocks/>
            </p:cNvGrpSpPr>
            <p:nvPr/>
          </p:nvGrpSpPr>
          <p:grpSpPr bwMode="auto">
            <a:xfrm>
              <a:off x="5130800" y="5132388"/>
              <a:ext cx="330200" cy="366712"/>
              <a:chOff x="3184" y="3220"/>
              <a:chExt cx="208" cy="231"/>
            </a:xfrm>
          </p:grpSpPr>
          <p:sp>
            <p:nvSpPr>
              <p:cNvPr id="70748" name="Rectangle 99"/>
              <p:cNvSpPr>
                <a:spLocks noChangeArrowheads="1"/>
              </p:cNvSpPr>
              <p:nvPr/>
            </p:nvSpPr>
            <p:spPr bwMode="auto">
              <a:xfrm>
                <a:off x="3184" y="3232"/>
                <a:ext cx="208" cy="20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prstClr val="black"/>
                  </a:solidFill>
                  <a:latin typeface="Calibri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70749" name="Text Box 100"/>
              <p:cNvSpPr txBox="1">
                <a:spLocks noChangeArrowheads="1"/>
              </p:cNvSpPr>
              <p:nvPr/>
            </p:nvSpPr>
            <p:spPr bwMode="auto">
              <a:xfrm>
                <a:off x="3198" y="3220"/>
                <a:ext cx="188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dirty="0">
                    <a:solidFill>
                      <a:prstClr val="black"/>
                    </a:solidFill>
                    <a:latin typeface="Times New Roman" charset="0"/>
                    <a:ea typeface="Arial" charset="0"/>
                    <a:cs typeface="Arial" charset="0"/>
                  </a:rPr>
                  <a:t>5</a:t>
                </a:r>
              </a:p>
            </p:txBody>
          </p:sp>
        </p:grpSp>
        <p:grpSp>
          <p:nvGrpSpPr>
            <p:cNvPr id="20" name="Group 101"/>
            <p:cNvGrpSpPr>
              <a:grpSpLocks/>
            </p:cNvGrpSpPr>
            <p:nvPr/>
          </p:nvGrpSpPr>
          <p:grpSpPr bwMode="auto">
            <a:xfrm>
              <a:off x="5715000" y="5132388"/>
              <a:ext cx="330200" cy="366712"/>
              <a:chOff x="3552" y="3220"/>
              <a:chExt cx="208" cy="231"/>
            </a:xfrm>
          </p:grpSpPr>
          <p:sp>
            <p:nvSpPr>
              <p:cNvPr id="70746" name="Rectangle 102"/>
              <p:cNvSpPr>
                <a:spLocks noChangeArrowheads="1"/>
              </p:cNvSpPr>
              <p:nvPr/>
            </p:nvSpPr>
            <p:spPr bwMode="auto">
              <a:xfrm>
                <a:off x="3552" y="3232"/>
                <a:ext cx="208" cy="20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prstClr val="black"/>
                  </a:solidFill>
                  <a:latin typeface="Calibri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70747" name="Text Box 103"/>
              <p:cNvSpPr txBox="1">
                <a:spLocks noChangeArrowheads="1"/>
              </p:cNvSpPr>
              <p:nvPr/>
            </p:nvSpPr>
            <p:spPr bwMode="auto">
              <a:xfrm>
                <a:off x="3566" y="3220"/>
                <a:ext cx="188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>
                    <a:solidFill>
                      <a:prstClr val="black"/>
                    </a:solidFill>
                    <a:latin typeface="Times New Roman" charset="0"/>
                    <a:ea typeface="Arial" charset="0"/>
                    <a:cs typeface="Arial" charset="0"/>
                  </a:rPr>
                  <a:t>4</a:t>
                </a:r>
              </a:p>
            </p:txBody>
          </p:sp>
        </p:grpSp>
      </p:grpSp>
      <p:grpSp>
        <p:nvGrpSpPr>
          <p:cNvPr id="21" name="Group 140"/>
          <p:cNvGrpSpPr/>
          <p:nvPr/>
        </p:nvGrpSpPr>
        <p:grpSpPr>
          <a:xfrm>
            <a:off x="6315075" y="4713288"/>
            <a:ext cx="412750" cy="785812"/>
            <a:chOff x="6315075" y="4713288"/>
            <a:chExt cx="412750" cy="785812"/>
          </a:xfrm>
        </p:grpSpPr>
        <p:cxnSp>
          <p:nvCxnSpPr>
            <p:cNvPr id="293958" name="AutoShape 70"/>
            <p:cNvCxnSpPr>
              <a:cxnSpLocks noChangeShapeType="1"/>
              <a:stCxn id="293944" idx="3"/>
              <a:endCxn id="70744" idx="0"/>
            </p:cNvCxnSpPr>
            <p:nvPr/>
          </p:nvCxnSpPr>
          <p:spPr bwMode="auto">
            <a:xfrm flipH="1">
              <a:off x="6515100" y="4713288"/>
              <a:ext cx="146050" cy="43815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22" name="Group 104"/>
            <p:cNvGrpSpPr>
              <a:grpSpLocks/>
            </p:cNvGrpSpPr>
            <p:nvPr/>
          </p:nvGrpSpPr>
          <p:grpSpPr bwMode="auto">
            <a:xfrm>
              <a:off x="6315075" y="5132388"/>
              <a:ext cx="412750" cy="366712"/>
              <a:chOff x="3930" y="3220"/>
              <a:chExt cx="260" cy="231"/>
            </a:xfrm>
          </p:grpSpPr>
          <p:sp>
            <p:nvSpPr>
              <p:cNvPr id="70744" name="Rectangle 105"/>
              <p:cNvSpPr>
                <a:spLocks noChangeArrowheads="1"/>
              </p:cNvSpPr>
              <p:nvPr/>
            </p:nvSpPr>
            <p:spPr bwMode="auto">
              <a:xfrm>
                <a:off x="3952" y="3232"/>
                <a:ext cx="208" cy="20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prstClr val="black"/>
                  </a:solidFill>
                  <a:latin typeface="Calibri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70745" name="Text Box 106"/>
              <p:cNvSpPr txBox="1">
                <a:spLocks noChangeArrowheads="1"/>
              </p:cNvSpPr>
              <p:nvPr/>
            </p:nvSpPr>
            <p:spPr bwMode="auto">
              <a:xfrm>
                <a:off x="3930" y="3220"/>
                <a:ext cx="260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dirty="0">
                    <a:solidFill>
                      <a:prstClr val="black"/>
                    </a:solidFill>
                    <a:latin typeface="Times New Roman" charset="0"/>
                    <a:ea typeface="Arial" charset="0"/>
                    <a:cs typeface="Arial" charset="0"/>
                  </a:rPr>
                  <a:t>11</a:t>
                </a:r>
              </a:p>
            </p:txBody>
          </p:sp>
        </p:grpSp>
      </p:grpSp>
      <p:grpSp>
        <p:nvGrpSpPr>
          <p:cNvPr id="23" name="Group 144"/>
          <p:cNvGrpSpPr/>
          <p:nvPr/>
        </p:nvGrpSpPr>
        <p:grpSpPr>
          <a:xfrm>
            <a:off x="6705600" y="4713288"/>
            <a:ext cx="968375" cy="1509712"/>
            <a:chOff x="6705600" y="4713288"/>
            <a:chExt cx="968375" cy="1509712"/>
          </a:xfrm>
        </p:grpSpPr>
        <p:sp>
          <p:nvSpPr>
            <p:cNvPr id="293949" name="Oval 61"/>
            <p:cNvSpPr>
              <a:spLocks noChangeArrowheads="1"/>
            </p:cNvSpPr>
            <p:nvPr/>
          </p:nvSpPr>
          <p:spPr bwMode="auto">
            <a:xfrm>
              <a:off x="6940550" y="5151438"/>
              <a:ext cx="520700" cy="304800"/>
            </a:xfrm>
            <a:prstGeom prst="ellipse">
              <a:avLst/>
            </a:prstGeom>
            <a:solidFill>
              <a:srgbClr val="FF99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cxnSp>
          <p:nvCxnSpPr>
            <p:cNvPr id="293959" name="AutoShape 71"/>
            <p:cNvCxnSpPr>
              <a:cxnSpLocks noChangeShapeType="1"/>
              <a:stCxn id="293944" idx="5"/>
              <a:endCxn id="293949" idx="0"/>
            </p:cNvCxnSpPr>
            <p:nvPr/>
          </p:nvCxnSpPr>
          <p:spPr bwMode="auto">
            <a:xfrm>
              <a:off x="7029450" y="4713288"/>
              <a:ext cx="171450" cy="43815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93968" name="AutoShape 80"/>
            <p:cNvCxnSpPr>
              <a:cxnSpLocks noChangeShapeType="1"/>
              <a:stCxn id="293949" idx="5"/>
              <a:endCxn id="70740" idx="0"/>
            </p:cNvCxnSpPr>
            <p:nvPr/>
          </p:nvCxnSpPr>
          <p:spPr bwMode="auto">
            <a:xfrm>
              <a:off x="7385050" y="5411788"/>
              <a:ext cx="95250" cy="45085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93971" name="AutoShape 83"/>
            <p:cNvCxnSpPr>
              <a:cxnSpLocks noChangeShapeType="1"/>
              <a:stCxn id="293949" idx="3"/>
              <a:endCxn id="70742" idx="0"/>
            </p:cNvCxnSpPr>
            <p:nvPr/>
          </p:nvCxnSpPr>
          <p:spPr bwMode="auto">
            <a:xfrm flipH="1">
              <a:off x="6870700" y="5411788"/>
              <a:ext cx="146050" cy="45085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293979" name="Text Box 91"/>
            <p:cNvSpPr txBox="1">
              <a:spLocks noChangeArrowheads="1"/>
            </p:cNvSpPr>
            <p:nvPr/>
          </p:nvSpPr>
          <p:spPr bwMode="auto">
            <a:xfrm>
              <a:off x="7000875" y="5100638"/>
              <a:ext cx="40005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i="1" dirty="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l</a:t>
              </a:r>
              <a:r>
                <a:rPr lang="en-US" baseline="-25000" dirty="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10</a:t>
              </a:r>
              <a:endParaRPr lang="en-US" dirty="0">
                <a:solidFill>
                  <a:prstClr val="black"/>
                </a:solidFill>
                <a:latin typeface="Times New Roman" charset="0"/>
                <a:ea typeface="Arial" charset="0"/>
                <a:cs typeface="Arial" charset="0"/>
              </a:endParaRPr>
            </a:p>
          </p:txBody>
        </p:sp>
        <p:grpSp>
          <p:nvGrpSpPr>
            <p:cNvPr id="24" name="Group 107"/>
            <p:cNvGrpSpPr>
              <a:grpSpLocks/>
            </p:cNvGrpSpPr>
            <p:nvPr/>
          </p:nvGrpSpPr>
          <p:grpSpPr bwMode="auto">
            <a:xfrm>
              <a:off x="6705600" y="5856288"/>
              <a:ext cx="330200" cy="366712"/>
              <a:chOff x="4176" y="3676"/>
              <a:chExt cx="208" cy="231"/>
            </a:xfrm>
          </p:grpSpPr>
          <p:sp>
            <p:nvSpPr>
              <p:cNvPr id="70742" name="Rectangle 108"/>
              <p:cNvSpPr>
                <a:spLocks noChangeArrowheads="1"/>
              </p:cNvSpPr>
              <p:nvPr/>
            </p:nvSpPr>
            <p:spPr bwMode="auto">
              <a:xfrm>
                <a:off x="4176" y="3680"/>
                <a:ext cx="208" cy="20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prstClr val="black"/>
                  </a:solidFill>
                  <a:latin typeface="Calibri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70743" name="Text Box 109"/>
              <p:cNvSpPr txBox="1">
                <a:spLocks noChangeArrowheads="1"/>
              </p:cNvSpPr>
              <p:nvPr/>
            </p:nvSpPr>
            <p:spPr bwMode="auto">
              <a:xfrm>
                <a:off x="4186" y="3676"/>
                <a:ext cx="188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>
                    <a:solidFill>
                      <a:prstClr val="black"/>
                    </a:solidFill>
                    <a:latin typeface="Times New Roman" charset="0"/>
                    <a:ea typeface="Arial" charset="0"/>
                    <a:cs typeface="Arial" charset="0"/>
                  </a:rPr>
                  <a:t>9</a:t>
                </a:r>
              </a:p>
            </p:txBody>
          </p:sp>
        </p:grpSp>
        <p:grpSp>
          <p:nvGrpSpPr>
            <p:cNvPr id="25" name="Group 110"/>
            <p:cNvGrpSpPr>
              <a:grpSpLocks/>
            </p:cNvGrpSpPr>
            <p:nvPr/>
          </p:nvGrpSpPr>
          <p:grpSpPr bwMode="auto">
            <a:xfrm>
              <a:off x="7261225" y="5856288"/>
              <a:ext cx="412750" cy="366712"/>
              <a:chOff x="4518" y="3676"/>
              <a:chExt cx="260" cy="231"/>
            </a:xfrm>
          </p:grpSpPr>
          <p:sp>
            <p:nvSpPr>
              <p:cNvPr id="70740" name="Rectangle 111"/>
              <p:cNvSpPr>
                <a:spLocks noChangeArrowheads="1"/>
              </p:cNvSpPr>
              <p:nvPr/>
            </p:nvSpPr>
            <p:spPr bwMode="auto">
              <a:xfrm>
                <a:off x="4552" y="3680"/>
                <a:ext cx="208" cy="20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prstClr val="black"/>
                  </a:solidFill>
                  <a:latin typeface="Calibri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70741" name="Text Box 112"/>
              <p:cNvSpPr txBox="1">
                <a:spLocks noChangeArrowheads="1"/>
              </p:cNvSpPr>
              <p:nvPr/>
            </p:nvSpPr>
            <p:spPr bwMode="auto">
              <a:xfrm>
                <a:off x="4518" y="3676"/>
                <a:ext cx="260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dirty="0">
                    <a:solidFill>
                      <a:prstClr val="black"/>
                    </a:solidFill>
                    <a:latin typeface="Times New Roman" charset="0"/>
                    <a:ea typeface="Arial" charset="0"/>
                    <a:cs typeface="Arial" charset="0"/>
                  </a:rPr>
                  <a:t>10</a:t>
                </a:r>
              </a:p>
            </p:txBody>
          </p:sp>
        </p:grpSp>
      </p:grpSp>
      <p:grpSp>
        <p:nvGrpSpPr>
          <p:cNvPr id="26" name="Group 142"/>
          <p:cNvGrpSpPr/>
          <p:nvPr/>
        </p:nvGrpSpPr>
        <p:grpSpPr>
          <a:xfrm>
            <a:off x="7708900" y="4700588"/>
            <a:ext cx="330200" cy="798512"/>
            <a:chOff x="7708900" y="4700588"/>
            <a:chExt cx="330200" cy="798512"/>
          </a:xfrm>
        </p:grpSpPr>
        <p:cxnSp>
          <p:nvCxnSpPr>
            <p:cNvPr id="293960" name="AutoShape 72"/>
            <p:cNvCxnSpPr>
              <a:cxnSpLocks noChangeShapeType="1"/>
              <a:stCxn id="293943" idx="3"/>
              <a:endCxn id="70738" idx="0"/>
            </p:cNvCxnSpPr>
            <p:nvPr/>
          </p:nvCxnSpPr>
          <p:spPr bwMode="auto">
            <a:xfrm flipH="1">
              <a:off x="7874000" y="4700588"/>
              <a:ext cx="133350" cy="45085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27" name="Group 113"/>
            <p:cNvGrpSpPr>
              <a:grpSpLocks/>
            </p:cNvGrpSpPr>
            <p:nvPr/>
          </p:nvGrpSpPr>
          <p:grpSpPr bwMode="auto">
            <a:xfrm>
              <a:off x="7708900" y="5132388"/>
              <a:ext cx="330200" cy="366712"/>
              <a:chOff x="4808" y="3220"/>
              <a:chExt cx="208" cy="231"/>
            </a:xfrm>
          </p:grpSpPr>
          <p:sp>
            <p:nvSpPr>
              <p:cNvPr id="70738" name="Rectangle 114"/>
              <p:cNvSpPr>
                <a:spLocks noChangeArrowheads="1"/>
              </p:cNvSpPr>
              <p:nvPr/>
            </p:nvSpPr>
            <p:spPr bwMode="auto">
              <a:xfrm>
                <a:off x="4808" y="3232"/>
                <a:ext cx="208" cy="20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prstClr val="black"/>
                  </a:solidFill>
                  <a:latin typeface="Calibri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70739" name="Text Box 115"/>
              <p:cNvSpPr txBox="1">
                <a:spLocks noChangeArrowheads="1"/>
              </p:cNvSpPr>
              <p:nvPr/>
            </p:nvSpPr>
            <p:spPr bwMode="auto">
              <a:xfrm>
                <a:off x="4822" y="3220"/>
                <a:ext cx="188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dirty="0">
                    <a:solidFill>
                      <a:prstClr val="black"/>
                    </a:solidFill>
                    <a:latin typeface="Times New Roman" charset="0"/>
                    <a:ea typeface="Arial" charset="0"/>
                    <a:cs typeface="Arial" charset="0"/>
                  </a:rPr>
                  <a:t>8</a:t>
                </a:r>
              </a:p>
            </p:txBody>
          </p:sp>
        </p:grpSp>
      </p:grpSp>
      <p:grpSp>
        <p:nvGrpSpPr>
          <p:cNvPr id="28" name="Group 145"/>
          <p:cNvGrpSpPr/>
          <p:nvPr/>
        </p:nvGrpSpPr>
        <p:grpSpPr>
          <a:xfrm>
            <a:off x="8153400" y="5100638"/>
            <a:ext cx="901700" cy="1122362"/>
            <a:chOff x="8153400" y="5100638"/>
            <a:chExt cx="901700" cy="1122362"/>
          </a:xfrm>
        </p:grpSpPr>
        <p:sp>
          <p:nvSpPr>
            <p:cNvPr id="293950" name="Oval 62"/>
            <p:cNvSpPr>
              <a:spLocks noChangeArrowheads="1"/>
            </p:cNvSpPr>
            <p:nvPr/>
          </p:nvSpPr>
          <p:spPr bwMode="auto">
            <a:xfrm>
              <a:off x="8337550" y="5151438"/>
              <a:ext cx="520700" cy="304800"/>
            </a:xfrm>
            <a:prstGeom prst="ellipse">
              <a:avLst/>
            </a:prstGeom>
            <a:solidFill>
              <a:srgbClr val="FF99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cxnSp>
          <p:nvCxnSpPr>
            <p:cNvPr id="293969" name="AutoShape 81"/>
            <p:cNvCxnSpPr>
              <a:cxnSpLocks noChangeShapeType="1"/>
              <a:stCxn id="293950" idx="5"/>
              <a:endCxn id="70734" idx="0"/>
            </p:cNvCxnSpPr>
            <p:nvPr/>
          </p:nvCxnSpPr>
          <p:spPr bwMode="auto">
            <a:xfrm>
              <a:off x="8782050" y="5411788"/>
              <a:ext cx="107950" cy="45085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93970" name="AutoShape 82"/>
            <p:cNvCxnSpPr>
              <a:cxnSpLocks noChangeShapeType="1"/>
              <a:stCxn id="293950" idx="3"/>
              <a:endCxn id="70736" idx="0"/>
            </p:cNvCxnSpPr>
            <p:nvPr/>
          </p:nvCxnSpPr>
          <p:spPr bwMode="auto">
            <a:xfrm flipH="1">
              <a:off x="8318500" y="5411788"/>
              <a:ext cx="95250" cy="45085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293978" name="Text Box 90"/>
            <p:cNvSpPr txBox="1">
              <a:spLocks noChangeArrowheads="1"/>
            </p:cNvSpPr>
            <p:nvPr/>
          </p:nvSpPr>
          <p:spPr bwMode="auto">
            <a:xfrm>
              <a:off x="8442326" y="5100638"/>
              <a:ext cx="32385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i="1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l</a:t>
              </a:r>
              <a:r>
                <a:rPr lang="en-US" baseline="-2500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9</a:t>
              </a:r>
              <a:endParaRPr lang="en-US">
                <a:solidFill>
                  <a:prstClr val="black"/>
                </a:solidFill>
                <a:latin typeface="Times New Roman" charset="0"/>
                <a:ea typeface="Arial" charset="0"/>
                <a:cs typeface="Arial" charset="0"/>
              </a:endParaRPr>
            </a:p>
          </p:txBody>
        </p:sp>
        <p:grpSp>
          <p:nvGrpSpPr>
            <p:cNvPr id="29" name="Group 116"/>
            <p:cNvGrpSpPr>
              <a:grpSpLocks/>
            </p:cNvGrpSpPr>
            <p:nvPr/>
          </p:nvGrpSpPr>
          <p:grpSpPr bwMode="auto">
            <a:xfrm>
              <a:off x="8153400" y="5856288"/>
              <a:ext cx="330200" cy="366712"/>
              <a:chOff x="5104" y="3676"/>
              <a:chExt cx="208" cy="231"/>
            </a:xfrm>
          </p:grpSpPr>
          <p:sp>
            <p:nvSpPr>
              <p:cNvPr id="70736" name="Rectangle 117"/>
              <p:cNvSpPr>
                <a:spLocks noChangeArrowheads="1"/>
              </p:cNvSpPr>
              <p:nvPr/>
            </p:nvSpPr>
            <p:spPr bwMode="auto">
              <a:xfrm>
                <a:off x="5104" y="3680"/>
                <a:ext cx="208" cy="20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prstClr val="black"/>
                  </a:solidFill>
                  <a:latin typeface="Calibri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70737" name="Text Box 118"/>
              <p:cNvSpPr txBox="1">
                <a:spLocks noChangeArrowheads="1"/>
              </p:cNvSpPr>
              <p:nvPr/>
            </p:nvSpPr>
            <p:spPr bwMode="auto">
              <a:xfrm>
                <a:off x="5114" y="3676"/>
                <a:ext cx="188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>
                    <a:solidFill>
                      <a:prstClr val="black"/>
                    </a:solidFill>
                    <a:latin typeface="Times New Roman" charset="0"/>
                    <a:ea typeface="Arial" charset="0"/>
                    <a:cs typeface="Arial" charset="0"/>
                  </a:rPr>
                  <a:t>6</a:t>
                </a:r>
              </a:p>
            </p:txBody>
          </p:sp>
        </p:grpSp>
        <p:grpSp>
          <p:nvGrpSpPr>
            <p:cNvPr id="30" name="Group 119"/>
            <p:cNvGrpSpPr>
              <a:grpSpLocks/>
            </p:cNvGrpSpPr>
            <p:nvPr/>
          </p:nvGrpSpPr>
          <p:grpSpPr bwMode="auto">
            <a:xfrm>
              <a:off x="8724900" y="5856288"/>
              <a:ext cx="330200" cy="366712"/>
              <a:chOff x="5440" y="3676"/>
              <a:chExt cx="208" cy="231"/>
            </a:xfrm>
          </p:grpSpPr>
          <p:sp>
            <p:nvSpPr>
              <p:cNvPr id="70734" name="Rectangle 120"/>
              <p:cNvSpPr>
                <a:spLocks noChangeArrowheads="1"/>
              </p:cNvSpPr>
              <p:nvPr/>
            </p:nvSpPr>
            <p:spPr bwMode="auto">
              <a:xfrm>
                <a:off x="5440" y="3680"/>
                <a:ext cx="208" cy="20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prstClr val="black"/>
                  </a:solidFill>
                  <a:latin typeface="Calibri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70735" name="Text Box 121"/>
              <p:cNvSpPr txBox="1">
                <a:spLocks noChangeArrowheads="1"/>
              </p:cNvSpPr>
              <p:nvPr/>
            </p:nvSpPr>
            <p:spPr bwMode="auto">
              <a:xfrm>
                <a:off x="5450" y="3676"/>
                <a:ext cx="188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dirty="0">
                    <a:solidFill>
                      <a:prstClr val="black"/>
                    </a:solidFill>
                    <a:latin typeface="Times New Roman" charset="0"/>
                    <a:ea typeface="Arial" charset="0"/>
                    <a:cs typeface="Arial" charset="0"/>
                  </a:rPr>
                  <a:t>7</a:t>
                </a:r>
              </a:p>
            </p:txBody>
          </p:sp>
        </p:grpSp>
      </p:grpSp>
      <p:sp>
        <p:nvSpPr>
          <p:cNvPr id="294010" name="Line 122"/>
          <p:cNvSpPr>
            <a:spLocks noChangeShapeType="1"/>
          </p:cNvSpPr>
          <p:nvPr/>
        </p:nvSpPr>
        <p:spPr bwMode="auto">
          <a:xfrm>
            <a:off x="1790700" y="2981614"/>
            <a:ext cx="1730543" cy="0"/>
          </a:xfrm>
          <a:prstGeom prst="line">
            <a:avLst/>
          </a:prstGeom>
          <a:noFill/>
          <a:ln w="9525">
            <a:solidFill>
              <a:srgbClr val="FF3300"/>
            </a:solidFill>
            <a:prstDash val="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42" name="Line 4"/>
          <p:cNvSpPr>
            <a:spLocks noChangeShapeType="1"/>
          </p:cNvSpPr>
          <p:nvPr/>
        </p:nvSpPr>
        <p:spPr bwMode="auto">
          <a:xfrm>
            <a:off x="1831974" y="2306638"/>
            <a:ext cx="1685926" cy="0"/>
          </a:xfrm>
          <a:prstGeom prst="line">
            <a:avLst/>
          </a:prstGeom>
          <a:noFill/>
          <a:ln w="9525">
            <a:solidFill>
              <a:srgbClr val="FF3300"/>
            </a:solidFill>
            <a:prstDash val="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31" name="Group 149"/>
          <p:cNvGrpSpPr/>
          <p:nvPr/>
        </p:nvGrpSpPr>
        <p:grpSpPr>
          <a:xfrm>
            <a:off x="1993900" y="2601913"/>
            <a:ext cx="316081" cy="400110"/>
            <a:chOff x="1866900" y="2589213"/>
            <a:chExt cx="316081" cy="400110"/>
          </a:xfrm>
        </p:grpSpPr>
        <p:sp>
          <p:nvSpPr>
            <p:cNvPr id="143" name="Oval 123"/>
            <p:cNvSpPr>
              <a:spLocks noChangeArrowheads="1"/>
            </p:cNvSpPr>
            <p:nvPr/>
          </p:nvSpPr>
          <p:spPr bwMode="auto">
            <a:xfrm>
              <a:off x="1866900" y="2730501"/>
              <a:ext cx="55563" cy="55563"/>
            </a:xfrm>
            <a:prstGeom prst="ellipse">
              <a:avLst/>
            </a:prstGeom>
            <a:solidFill>
              <a:srgbClr val="0000FF"/>
            </a:solidFill>
            <a:ln w="9525">
              <a:solidFill>
                <a:srgbClr val="4F81BD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FF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sp>
          <p:nvSpPr>
            <p:cNvPr id="144" name="Text Box 124"/>
            <p:cNvSpPr txBox="1">
              <a:spLocks noChangeArrowheads="1"/>
            </p:cNvSpPr>
            <p:nvPr/>
          </p:nvSpPr>
          <p:spPr bwMode="auto">
            <a:xfrm>
              <a:off x="1870075" y="2589213"/>
              <a:ext cx="312906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 dirty="0" err="1">
                  <a:solidFill>
                    <a:srgbClr val="0000FF"/>
                  </a:solidFill>
                  <a:latin typeface="Times New Roman" charset="0"/>
                  <a:ea typeface="Arial" charset="0"/>
                  <a:cs typeface="Arial" charset="0"/>
                </a:rPr>
                <a:t>q</a:t>
              </a:r>
              <a:endParaRPr lang="en-US" sz="2000" dirty="0">
                <a:solidFill>
                  <a:srgbClr val="0000FF"/>
                </a:solidFill>
                <a:latin typeface="Times New Roman" charset="0"/>
                <a:ea typeface="Arial" charset="0"/>
                <a:cs typeface="Arial" charset="0"/>
              </a:endParaRPr>
            </a:p>
          </p:txBody>
        </p:sp>
      </p:grpSp>
      <p:sp>
        <p:nvSpPr>
          <p:cNvPr id="146" name="AutoShape 125"/>
          <p:cNvSpPr>
            <a:spLocks noChangeArrowheads="1"/>
          </p:cNvSpPr>
          <p:nvPr/>
        </p:nvSpPr>
        <p:spPr bwMode="auto">
          <a:xfrm>
            <a:off x="6083300" y="2844800"/>
            <a:ext cx="155575" cy="265113"/>
          </a:xfrm>
          <a:prstGeom prst="downArrow">
            <a:avLst>
              <a:gd name="adj1" fmla="val 50000"/>
              <a:gd name="adj2" fmla="val 42602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latin typeface="Calibri" charset="0"/>
              <a:ea typeface="Arial" charset="0"/>
              <a:cs typeface="Arial" charset="0"/>
            </a:endParaRPr>
          </a:p>
        </p:txBody>
      </p:sp>
      <p:sp>
        <p:nvSpPr>
          <p:cNvPr id="147" name="AutoShape 125"/>
          <p:cNvSpPr>
            <a:spLocks noChangeArrowheads="1"/>
          </p:cNvSpPr>
          <p:nvPr/>
        </p:nvSpPr>
        <p:spPr bwMode="auto">
          <a:xfrm>
            <a:off x="7378700" y="3403600"/>
            <a:ext cx="155575" cy="265113"/>
          </a:xfrm>
          <a:prstGeom prst="downArrow">
            <a:avLst>
              <a:gd name="adj1" fmla="val 50000"/>
              <a:gd name="adj2" fmla="val 42602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latin typeface="Calibri" charset="0"/>
              <a:ea typeface="Arial" charset="0"/>
              <a:cs typeface="Arial" charset="0"/>
            </a:endParaRPr>
          </a:p>
        </p:txBody>
      </p:sp>
      <p:sp>
        <p:nvSpPr>
          <p:cNvPr id="150" name="Oval 149"/>
          <p:cNvSpPr/>
          <p:nvPr/>
        </p:nvSpPr>
        <p:spPr>
          <a:xfrm>
            <a:off x="1206499" y="1955799"/>
            <a:ext cx="1625601" cy="1654629"/>
          </a:xfrm>
          <a:prstGeom prst="ellipse">
            <a:avLst/>
          </a:prstGeom>
          <a:noFill/>
          <a:ln w="127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52" name="Rectangle 151"/>
          <p:cNvSpPr/>
          <p:nvPr/>
        </p:nvSpPr>
        <p:spPr>
          <a:xfrm>
            <a:off x="4155259" y="1669534"/>
            <a:ext cx="474744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dirty="0" smtClean="0">
                <a:solidFill>
                  <a:prstClr val="black"/>
                </a:solidFill>
                <a:latin typeface="Calibri"/>
                <a:ea typeface="Arial" charset="0"/>
                <a:cs typeface="Calibri"/>
              </a:rPr>
              <a:t>Now backtrack along the path of recursion, asking “Could there be a closer point in the other </a:t>
            </a:r>
            <a:r>
              <a:rPr lang="en-US" dirty="0" err="1" smtClean="0">
                <a:solidFill>
                  <a:prstClr val="black"/>
                </a:solidFill>
                <a:latin typeface="Calibri"/>
                <a:ea typeface="Arial" charset="0"/>
                <a:cs typeface="Calibri"/>
              </a:rPr>
              <a:t>subtree</a:t>
            </a:r>
            <a:r>
              <a:rPr lang="en-US" dirty="0" smtClean="0">
                <a:solidFill>
                  <a:prstClr val="black"/>
                </a:solidFill>
                <a:latin typeface="Calibri"/>
                <a:ea typeface="Arial" charset="0"/>
                <a:cs typeface="Calibri"/>
              </a:rPr>
              <a:t>?” If so, start a recursive search.</a:t>
            </a:r>
          </a:p>
        </p:txBody>
      </p:sp>
      <p:sp>
        <p:nvSpPr>
          <p:cNvPr id="149" name="Rectangle 148"/>
          <p:cNvSpPr/>
          <p:nvPr/>
        </p:nvSpPr>
        <p:spPr>
          <a:xfrm>
            <a:off x="419100" y="2971800"/>
            <a:ext cx="673100" cy="1485900"/>
          </a:xfrm>
          <a:prstGeom prst="rect">
            <a:avLst/>
          </a:prstGeom>
          <a:solidFill>
            <a:schemeClr val="tx1">
              <a:alpha val="57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51" name="Rectangle 150"/>
          <p:cNvSpPr/>
          <p:nvPr/>
        </p:nvSpPr>
        <p:spPr>
          <a:xfrm>
            <a:off x="1816100" y="3797300"/>
            <a:ext cx="1689100" cy="647700"/>
          </a:xfrm>
          <a:prstGeom prst="rect">
            <a:avLst/>
          </a:prstGeom>
          <a:solidFill>
            <a:schemeClr val="tx1">
              <a:alpha val="57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53" name="Rectangle 152"/>
          <p:cNvSpPr/>
          <p:nvPr/>
        </p:nvSpPr>
        <p:spPr>
          <a:xfrm>
            <a:off x="3200400" y="4927600"/>
            <a:ext cx="1117600" cy="1587500"/>
          </a:xfrm>
          <a:prstGeom prst="rect">
            <a:avLst/>
          </a:prstGeom>
          <a:solidFill>
            <a:schemeClr val="tx1">
              <a:alpha val="57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54" name="Rectangle 153"/>
          <p:cNvSpPr/>
          <p:nvPr/>
        </p:nvSpPr>
        <p:spPr>
          <a:xfrm>
            <a:off x="6261100" y="4991100"/>
            <a:ext cx="520700" cy="647700"/>
          </a:xfrm>
          <a:prstGeom prst="rect">
            <a:avLst/>
          </a:prstGeom>
          <a:solidFill>
            <a:schemeClr val="tx1">
              <a:alpha val="57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55" name="Rectangle 154"/>
          <p:cNvSpPr/>
          <p:nvPr/>
        </p:nvSpPr>
        <p:spPr>
          <a:xfrm>
            <a:off x="8128000" y="4978400"/>
            <a:ext cx="1016000" cy="1549400"/>
          </a:xfrm>
          <a:prstGeom prst="rect">
            <a:avLst/>
          </a:prstGeom>
          <a:solidFill>
            <a:schemeClr val="tx1">
              <a:alpha val="57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56" name="Rectangle 155"/>
          <p:cNvSpPr/>
          <p:nvPr/>
        </p:nvSpPr>
        <p:spPr>
          <a:xfrm>
            <a:off x="1816100" y="1549400"/>
            <a:ext cx="1689100" cy="736600"/>
          </a:xfrm>
          <a:prstGeom prst="rect">
            <a:avLst/>
          </a:prstGeom>
          <a:solidFill>
            <a:schemeClr val="tx1">
              <a:alpha val="57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93888" name="Slide Number Placeholder 29388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C5BBBB9-F183-8A4D-B8BB-5CFD49612D99}" type="slidenum">
              <a:rPr lang="en-US" smtClean="0"/>
              <a:pPr>
                <a:defRPr/>
              </a:pPr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814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31" name="Text Box 123"/>
          <p:cNvSpPr txBox="1">
            <a:spLocks noChangeArrowheads="1"/>
          </p:cNvSpPr>
          <p:nvPr/>
        </p:nvSpPr>
        <p:spPr bwMode="auto">
          <a:xfrm>
            <a:off x="5905500" y="6400800"/>
            <a:ext cx="3112476" cy="307777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 smtClean="0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rPr>
              <a:t>Adapted from slide by </a:t>
            </a:r>
            <a:r>
              <a:rPr lang="en-US" sz="1400" dirty="0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rPr>
              <a:t>Anna </a:t>
            </a:r>
            <a:r>
              <a:rPr lang="en-US" sz="1400" dirty="0" err="1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rPr>
              <a:t>Atramentov</a:t>
            </a:r>
            <a:endParaRPr lang="en-US" sz="1400" dirty="0">
              <a:solidFill>
                <a:prstClr val="black"/>
              </a:solidFill>
              <a:latin typeface="Calibri" charset="0"/>
              <a:ea typeface="Arial" charset="0"/>
              <a:cs typeface="Arial" charset="0"/>
            </a:endParaRPr>
          </a:p>
        </p:txBody>
      </p:sp>
      <p:sp>
        <p:nvSpPr>
          <p:cNvPr id="126" name="Title 125"/>
          <p:cNvSpPr>
            <a:spLocks noGrp="1"/>
          </p:cNvSpPr>
          <p:nvPr>
            <p:ph type="title"/>
          </p:nvPr>
        </p:nvSpPr>
        <p:spPr>
          <a:xfrm>
            <a:off x="342900" y="185738"/>
            <a:ext cx="8229600" cy="1143000"/>
          </a:xfrm>
        </p:spPr>
        <p:txBody>
          <a:bodyPr/>
          <a:lstStyle/>
          <a:p>
            <a:r>
              <a:rPr lang="en-US" dirty="0" smtClean="0"/>
              <a:t>K-</a:t>
            </a:r>
            <a:r>
              <a:rPr lang="en-US" dirty="0" err="1" smtClean="0"/>
              <a:t>d</a:t>
            </a:r>
            <a:r>
              <a:rPr lang="en-US" dirty="0" smtClean="0"/>
              <a:t> tree query (in 2-d)</a:t>
            </a:r>
            <a:endParaRPr lang="en-US" dirty="0"/>
          </a:p>
        </p:txBody>
      </p:sp>
      <p:sp>
        <p:nvSpPr>
          <p:cNvPr id="293891" name="Line 3"/>
          <p:cNvSpPr>
            <a:spLocks noChangeShapeType="1"/>
          </p:cNvSpPr>
          <p:nvPr/>
        </p:nvSpPr>
        <p:spPr bwMode="auto">
          <a:xfrm>
            <a:off x="422275" y="2979500"/>
            <a:ext cx="1355725" cy="0"/>
          </a:xfrm>
          <a:prstGeom prst="line">
            <a:avLst/>
          </a:prstGeom>
          <a:noFill/>
          <a:ln w="9525">
            <a:solidFill>
              <a:srgbClr val="FF3300"/>
            </a:solidFill>
            <a:prstDash val="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93892" name="Line 4"/>
          <p:cNvSpPr>
            <a:spLocks noChangeShapeType="1"/>
          </p:cNvSpPr>
          <p:nvPr/>
        </p:nvSpPr>
        <p:spPr bwMode="auto">
          <a:xfrm>
            <a:off x="422274" y="2293938"/>
            <a:ext cx="1355726" cy="4762"/>
          </a:xfrm>
          <a:prstGeom prst="line">
            <a:avLst/>
          </a:prstGeom>
          <a:noFill/>
          <a:ln w="9525">
            <a:solidFill>
              <a:srgbClr val="FF3300"/>
            </a:solidFill>
            <a:prstDash val="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93893" name="Line 5"/>
          <p:cNvSpPr>
            <a:spLocks noChangeShapeType="1"/>
          </p:cNvSpPr>
          <p:nvPr/>
        </p:nvSpPr>
        <p:spPr bwMode="auto">
          <a:xfrm>
            <a:off x="2517775" y="1549800"/>
            <a:ext cx="8028" cy="748900"/>
          </a:xfrm>
          <a:prstGeom prst="line">
            <a:avLst/>
          </a:prstGeom>
          <a:noFill/>
          <a:ln w="9525">
            <a:solidFill>
              <a:srgbClr val="FF3300"/>
            </a:solidFill>
            <a:prstDash val="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93894" name="Line 6"/>
          <p:cNvSpPr>
            <a:spLocks noChangeShapeType="1"/>
          </p:cNvSpPr>
          <p:nvPr/>
        </p:nvSpPr>
        <p:spPr bwMode="auto">
          <a:xfrm>
            <a:off x="1108075" y="2972274"/>
            <a:ext cx="0" cy="1485426"/>
          </a:xfrm>
          <a:prstGeom prst="line">
            <a:avLst/>
          </a:prstGeom>
          <a:noFill/>
          <a:ln w="9525">
            <a:solidFill>
              <a:srgbClr val="FF3300"/>
            </a:solidFill>
            <a:prstDash val="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93895" name="Line 7"/>
          <p:cNvSpPr>
            <a:spLocks noChangeShapeType="1"/>
          </p:cNvSpPr>
          <p:nvPr/>
        </p:nvSpPr>
        <p:spPr bwMode="auto">
          <a:xfrm>
            <a:off x="1790700" y="3779838"/>
            <a:ext cx="1714500" cy="0"/>
          </a:xfrm>
          <a:prstGeom prst="line">
            <a:avLst/>
          </a:prstGeom>
          <a:noFill/>
          <a:ln w="9525">
            <a:solidFill>
              <a:srgbClr val="FF3300"/>
            </a:solidFill>
            <a:prstDash val="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93896" name="Line 8"/>
          <p:cNvSpPr>
            <a:spLocks noChangeShapeType="1"/>
          </p:cNvSpPr>
          <p:nvPr/>
        </p:nvSpPr>
        <p:spPr bwMode="auto">
          <a:xfrm>
            <a:off x="2543175" y="2984900"/>
            <a:ext cx="0" cy="799700"/>
          </a:xfrm>
          <a:prstGeom prst="line">
            <a:avLst/>
          </a:prstGeom>
          <a:noFill/>
          <a:ln w="9525">
            <a:solidFill>
              <a:srgbClr val="FF3300"/>
            </a:solidFill>
            <a:prstDash val="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93897" name="Line 9"/>
          <p:cNvSpPr>
            <a:spLocks noChangeShapeType="1"/>
          </p:cNvSpPr>
          <p:nvPr/>
        </p:nvSpPr>
        <p:spPr bwMode="auto">
          <a:xfrm>
            <a:off x="422274" y="3779838"/>
            <a:ext cx="695326" cy="17462"/>
          </a:xfrm>
          <a:prstGeom prst="line">
            <a:avLst/>
          </a:prstGeom>
          <a:noFill/>
          <a:ln w="9525">
            <a:solidFill>
              <a:srgbClr val="FF3300"/>
            </a:solidFill>
            <a:prstDash val="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2" name="Group 10"/>
          <p:cNvGrpSpPr>
            <a:grpSpLocks/>
          </p:cNvGrpSpPr>
          <p:nvPr/>
        </p:nvGrpSpPr>
        <p:grpSpPr bwMode="auto">
          <a:xfrm>
            <a:off x="422274" y="1549400"/>
            <a:ext cx="3095626" cy="2901308"/>
            <a:chOff x="408" y="1184"/>
            <a:chExt cx="1368" cy="1372"/>
          </a:xfrm>
        </p:grpSpPr>
        <p:sp>
          <p:nvSpPr>
            <p:cNvPr id="70758" name="Rectangle 11"/>
            <p:cNvSpPr>
              <a:spLocks noChangeArrowheads="1"/>
            </p:cNvSpPr>
            <p:nvPr/>
          </p:nvSpPr>
          <p:spPr bwMode="auto">
            <a:xfrm>
              <a:off x="408" y="1184"/>
              <a:ext cx="1368" cy="136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sp>
          <p:nvSpPr>
            <p:cNvPr id="70759" name="Oval 12"/>
            <p:cNvSpPr>
              <a:spLocks noChangeArrowheads="1"/>
            </p:cNvSpPr>
            <p:nvPr/>
          </p:nvSpPr>
          <p:spPr bwMode="auto">
            <a:xfrm>
              <a:off x="648" y="1280"/>
              <a:ext cx="35" cy="3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sp>
          <p:nvSpPr>
            <p:cNvPr id="70760" name="Oval 13"/>
            <p:cNvSpPr>
              <a:spLocks noChangeArrowheads="1"/>
            </p:cNvSpPr>
            <p:nvPr/>
          </p:nvSpPr>
          <p:spPr bwMode="auto">
            <a:xfrm>
              <a:off x="872" y="1808"/>
              <a:ext cx="35" cy="3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sp>
          <p:nvSpPr>
            <p:cNvPr id="70761" name="Oval 14"/>
            <p:cNvSpPr>
              <a:spLocks noChangeArrowheads="1"/>
            </p:cNvSpPr>
            <p:nvPr/>
          </p:nvSpPr>
          <p:spPr bwMode="auto">
            <a:xfrm>
              <a:off x="592" y="2088"/>
              <a:ext cx="35" cy="3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sp>
          <p:nvSpPr>
            <p:cNvPr id="70762" name="Oval 15"/>
            <p:cNvSpPr>
              <a:spLocks noChangeArrowheads="1"/>
            </p:cNvSpPr>
            <p:nvPr/>
          </p:nvSpPr>
          <p:spPr bwMode="auto">
            <a:xfrm>
              <a:off x="432" y="2352"/>
              <a:ext cx="35" cy="3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sp>
          <p:nvSpPr>
            <p:cNvPr id="70763" name="Oval 16"/>
            <p:cNvSpPr>
              <a:spLocks noChangeArrowheads="1"/>
            </p:cNvSpPr>
            <p:nvPr/>
          </p:nvSpPr>
          <p:spPr bwMode="auto">
            <a:xfrm>
              <a:off x="872" y="2352"/>
              <a:ext cx="35" cy="3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sp>
          <p:nvSpPr>
            <p:cNvPr id="70764" name="Oval 17"/>
            <p:cNvSpPr>
              <a:spLocks noChangeArrowheads="1"/>
            </p:cNvSpPr>
            <p:nvPr/>
          </p:nvSpPr>
          <p:spPr bwMode="auto">
            <a:xfrm>
              <a:off x="1344" y="2464"/>
              <a:ext cx="35" cy="3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sp>
          <p:nvSpPr>
            <p:cNvPr id="70765" name="Oval 18"/>
            <p:cNvSpPr>
              <a:spLocks noChangeArrowheads="1"/>
            </p:cNvSpPr>
            <p:nvPr/>
          </p:nvSpPr>
          <p:spPr bwMode="auto">
            <a:xfrm>
              <a:off x="1152" y="2000"/>
              <a:ext cx="35" cy="3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sp>
          <p:nvSpPr>
            <p:cNvPr id="70766" name="Oval 19"/>
            <p:cNvSpPr>
              <a:spLocks noChangeArrowheads="1"/>
            </p:cNvSpPr>
            <p:nvPr/>
          </p:nvSpPr>
          <p:spPr bwMode="auto">
            <a:xfrm>
              <a:off x="1464" y="2024"/>
              <a:ext cx="35" cy="3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sp>
          <p:nvSpPr>
            <p:cNvPr id="70767" name="Oval 20"/>
            <p:cNvSpPr>
              <a:spLocks noChangeArrowheads="1"/>
            </p:cNvSpPr>
            <p:nvPr/>
          </p:nvSpPr>
          <p:spPr bwMode="auto">
            <a:xfrm>
              <a:off x="1456" y="1736"/>
              <a:ext cx="35" cy="3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sp>
          <p:nvSpPr>
            <p:cNvPr id="70768" name="Oval 21"/>
            <p:cNvSpPr>
              <a:spLocks noChangeArrowheads="1"/>
            </p:cNvSpPr>
            <p:nvPr/>
          </p:nvSpPr>
          <p:spPr bwMode="auto">
            <a:xfrm>
              <a:off x="1224" y="1296"/>
              <a:ext cx="35" cy="3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sp>
          <p:nvSpPr>
            <p:cNvPr id="70769" name="Oval 22"/>
            <p:cNvSpPr>
              <a:spLocks noChangeArrowheads="1"/>
            </p:cNvSpPr>
            <p:nvPr/>
          </p:nvSpPr>
          <p:spPr bwMode="auto">
            <a:xfrm>
              <a:off x="1544" y="1408"/>
              <a:ext cx="35" cy="3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sp>
          <p:nvSpPr>
            <p:cNvPr id="70770" name="Text Box 23"/>
            <p:cNvSpPr txBox="1">
              <a:spLocks noChangeArrowheads="1"/>
            </p:cNvSpPr>
            <p:nvPr/>
          </p:nvSpPr>
          <p:spPr bwMode="auto">
            <a:xfrm>
              <a:off x="672" y="1203"/>
              <a:ext cx="172" cy="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4</a:t>
              </a:r>
            </a:p>
          </p:txBody>
        </p:sp>
        <p:sp>
          <p:nvSpPr>
            <p:cNvPr id="70771" name="Text Box 24"/>
            <p:cNvSpPr txBox="1">
              <a:spLocks noChangeArrowheads="1"/>
            </p:cNvSpPr>
            <p:nvPr/>
          </p:nvSpPr>
          <p:spPr bwMode="auto">
            <a:xfrm>
              <a:off x="1563" y="1321"/>
              <a:ext cx="172" cy="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7</a:t>
              </a:r>
            </a:p>
          </p:txBody>
        </p:sp>
        <p:sp>
          <p:nvSpPr>
            <p:cNvPr id="70772" name="Text Box 25"/>
            <p:cNvSpPr txBox="1">
              <a:spLocks noChangeArrowheads="1"/>
            </p:cNvSpPr>
            <p:nvPr/>
          </p:nvSpPr>
          <p:spPr bwMode="auto">
            <a:xfrm>
              <a:off x="1098" y="1199"/>
              <a:ext cx="172" cy="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6</a:t>
              </a:r>
            </a:p>
          </p:txBody>
        </p:sp>
        <p:sp>
          <p:nvSpPr>
            <p:cNvPr id="70773" name="Text Box 26"/>
            <p:cNvSpPr txBox="1">
              <a:spLocks noChangeArrowheads="1"/>
            </p:cNvSpPr>
            <p:nvPr/>
          </p:nvSpPr>
          <p:spPr bwMode="auto">
            <a:xfrm>
              <a:off x="746" y="1711"/>
              <a:ext cx="172" cy="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5</a:t>
              </a:r>
            </a:p>
          </p:txBody>
        </p:sp>
        <p:sp>
          <p:nvSpPr>
            <p:cNvPr id="70774" name="Text Box 27"/>
            <p:cNvSpPr txBox="1">
              <a:spLocks noChangeArrowheads="1"/>
            </p:cNvSpPr>
            <p:nvPr/>
          </p:nvSpPr>
          <p:spPr bwMode="auto">
            <a:xfrm>
              <a:off x="443" y="2271"/>
              <a:ext cx="172" cy="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1</a:t>
              </a:r>
            </a:p>
          </p:txBody>
        </p:sp>
        <p:sp>
          <p:nvSpPr>
            <p:cNvPr id="70775" name="Text Box 28"/>
            <p:cNvSpPr txBox="1">
              <a:spLocks noChangeArrowheads="1"/>
            </p:cNvSpPr>
            <p:nvPr/>
          </p:nvSpPr>
          <p:spPr bwMode="auto">
            <a:xfrm>
              <a:off x="470" y="1987"/>
              <a:ext cx="172" cy="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3</a:t>
              </a:r>
            </a:p>
          </p:txBody>
        </p:sp>
        <p:sp>
          <p:nvSpPr>
            <p:cNvPr id="70776" name="Text Box 29"/>
            <p:cNvSpPr txBox="1">
              <a:spLocks noChangeArrowheads="1"/>
            </p:cNvSpPr>
            <p:nvPr/>
          </p:nvSpPr>
          <p:spPr bwMode="auto">
            <a:xfrm>
              <a:off x="892" y="2269"/>
              <a:ext cx="172" cy="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2</a:t>
              </a:r>
            </a:p>
          </p:txBody>
        </p:sp>
        <p:sp>
          <p:nvSpPr>
            <p:cNvPr id="70777" name="Text Box 30"/>
            <p:cNvSpPr txBox="1">
              <a:spLocks noChangeArrowheads="1"/>
            </p:cNvSpPr>
            <p:nvPr/>
          </p:nvSpPr>
          <p:spPr bwMode="auto">
            <a:xfrm>
              <a:off x="1176" y="1913"/>
              <a:ext cx="172" cy="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9</a:t>
              </a:r>
            </a:p>
          </p:txBody>
        </p:sp>
        <p:sp>
          <p:nvSpPr>
            <p:cNvPr id="70778" name="Text Box 31"/>
            <p:cNvSpPr txBox="1">
              <a:spLocks noChangeArrowheads="1"/>
            </p:cNvSpPr>
            <p:nvPr/>
          </p:nvSpPr>
          <p:spPr bwMode="auto">
            <a:xfrm>
              <a:off x="1326" y="1643"/>
              <a:ext cx="172" cy="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8</a:t>
              </a:r>
            </a:p>
          </p:txBody>
        </p:sp>
        <p:sp>
          <p:nvSpPr>
            <p:cNvPr id="70779" name="Text Box 32"/>
            <p:cNvSpPr txBox="1">
              <a:spLocks noChangeArrowheads="1"/>
            </p:cNvSpPr>
            <p:nvPr/>
          </p:nvSpPr>
          <p:spPr bwMode="auto">
            <a:xfrm>
              <a:off x="1468" y="1943"/>
              <a:ext cx="228" cy="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10</a:t>
              </a:r>
            </a:p>
          </p:txBody>
        </p:sp>
        <p:sp>
          <p:nvSpPr>
            <p:cNvPr id="70780" name="Text Box 33"/>
            <p:cNvSpPr txBox="1">
              <a:spLocks noChangeArrowheads="1"/>
            </p:cNvSpPr>
            <p:nvPr/>
          </p:nvSpPr>
          <p:spPr bwMode="auto">
            <a:xfrm>
              <a:off x="1362" y="2381"/>
              <a:ext cx="228" cy="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11</a:t>
              </a:r>
            </a:p>
          </p:txBody>
        </p:sp>
      </p:grpSp>
      <p:sp>
        <p:nvSpPr>
          <p:cNvPr id="293922" name="Text Box 34"/>
          <p:cNvSpPr txBox="1">
            <a:spLocks noChangeArrowheads="1"/>
          </p:cNvSpPr>
          <p:nvPr/>
        </p:nvSpPr>
        <p:spPr bwMode="auto">
          <a:xfrm>
            <a:off x="76200" y="2075538"/>
            <a:ext cx="41410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i="1" dirty="0">
                <a:solidFill>
                  <a:srgbClr val="FF3300"/>
                </a:solidFill>
                <a:latin typeface="Times New Roman" charset="0"/>
                <a:ea typeface="Arial" charset="0"/>
                <a:cs typeface="Arial" charset="0"/>
              </a:rPr>
              <a:t>l</a:t>
            </a:r>
            <a:r>
              <a:rPr lang="en-US" i="1" baseline="-25000" dirty="0">
                <a:solidFill>
                  <a:srgbClr val="FF3300"/>
                </a:solidFill>
                <a:latin typeface="Times New Roman" charset="0"/>
                <a:ea typeface="Arial" charset="0"/>
                <a:cs typeface="Arial" charset="0"/>
              </a:rPr>
              <a:t>5</a:t>
            </a:r>
            <a:endParaRPr lang="en-US" i="1" dirty="0">
              <a:solidFill>
                <a:srgbClr val="FF3300"/>
              </a:solidFill>
              <a:latin typeface="Times New Roman" charset="0"/>
              <a:ea typeface="Arial" charset="0"/>
              <a:cs typeface="Arial" charset="0"/>
            </a:endParaRPr>
          </a:p>
        </p:txBody>
      </p:sp>
      <p:sp>
        <p:nvSpPr>
          <p:cNvPr id="70667" name="Text Box 35"/>
          <p:cNvSpPr txBox="1">
            <a:spLocks noChangeArrowheads="1"/>
          </p:cNvSpPr>
          <p:nvPr/>
        </p:nvSpPr>
        <p:spPr bwMode="auto">
          <a:xfrm>
            <a:off x="495299" y="2002448"/>
            <a:ext cx="262495" cy="4884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latin typeface="Calibri" charset="0"/>
              <a:ea typeface="Arial" charset="0"/>
              <a:cs typeface="Arial" charset="0"/>
            </a:endParaRPr>
          </a:p>
        </p:txBody>
      </p:sp>
      <p:sp>
        <p:nvSpPr>
          <p:cNvPr id="70668" name="Text Box 36"/>
          <p:cNvSpPr txBox="1">
            <a:spLocks noChangeArrowheads="1"/>
          </p:cNvSpPr>
          <p:nvPr/>
        </p:nvSpPr>
        <p:spPr bwMode="auto">
          <a:xfrm>
            <a:off x="1308099" y="1888148"/>
            <a:ext cx="262495" cy="4884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latin typeface="Calibri" charset="0"/>
              <a:ea typeface="Arial" charset="0"/>
              <a:cs typeface="Arial" charset="0"/>
            </a:endParaRPr>
          </a:p>
        </p:txBody>
      </p:sp>
      <p:grpSp>
        <p:nvGrpSpPr>
          <p:cNvPr id="3" name="Group 37"/>
          <p:cNvGrpSpPr>
            <a:grpSpLocks/>
          </p:cNvGrpSpPr>
          <p:nvPr/>
        </p:nvGrpSpPr>
        <p:grpSpPr bwMode="auto">
          <a:xfrm>
            <a:off x="1656507" y="1153958"/>
            <a:ext cx="414109" cy="3288289"/>
            <a:chOff x="1114" y="997"/>
            <a:chExt cx="183" cy="1555"/>
          </a:xfrm>
        </p:grpSpPr>
        <p:sp>
          <p:nvSpPr>
            <p:cNvPr id="70756" name="Line 38"/>
            <p:cNvSpPr>
              <a:spLocks noChangeShapeType="1"/>
            </p:cNvSpPr>
            <p:nvPr/>
          </p:nvSpPr>
          <p:spPr bwMode="auto">
            <a:xfrm>
              <a:off x="1175" y="1184"/>
              <a:ext cx="1" cy="1368"/>
            </a:xfrm>
            <a:prstGeom prst="line">
              <a:avLst/>
            </a:prstGeom>
            <a:noFill/>
            <a:ln w="9525">
              <a:solidFill>
                <a:srgbClr val="FF3300"/>
              </a:solidFill>
              <a:prstDash val="dash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70757" name="Text Box 39"/>
            <p:cNvSpPr txBox="1">
              <a:spLocks noChangeArrowheads="1"/>
            </p:cNvSpPr>
            <p:nvPr/>
          </p:nvSpPr>
          <p:spPr bwMode="auto">
            <a:xfrm>
              <a:off x="1114" y="997"/>
              <a:ext cx="183" cy="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i="1" dirty="0">
                  <a:solidFill>
                    <a:srgbClr val="FF3300"/>
                  </a:solidFill>
                  <a:latin typeface="Times New Roman" charset="0"/>
                  <a:ea typeface="Arial" charset="0"/>
                  <a:cs typeface="Arial" charset="0"/>
                </a:rPr>
                <a:t>l</a:t>
              </a:r>
              <a:r>
                <a:rPr lang="en-US" i="1" baseline="-25000" dirty="0">
                  <a:solidFill>
                    <a:srgbClr val="FF3300"/>
                  </a:solidFill>
                  <a:latin typeface="Times New Roman" charset="0"/>
                  <a:ea typeface="Arial" charset="0"/>
                  <a:cs typeface="Arial" charset="0"/>
                </a:rPr>
                <a:t>1</a:t>
              </a:r>
              <a:endParaRPr lang="en-US" i="1" dirty="0">
                <a:solidFill>
                  <a:srgbClr val="FF3300"/>
                </a:solidFill>
                <a:latin typeface="Times New Roman" charset="0"/>
                <a:ea typeface="Arial" charset="0"/>
                <a:cs typeface="Arial" charset="0"/>
              </a:endParaRPr>
            </a:p>
          </p:txBody>
        </p:sp>
      </p:grpSp>
      <p:sp>
        <p:nvSpPr>
          <p:cNvPr id="293929" name="Text Box 41"/>
          <p:cNvSpPr txBox="1">
            <a:spLocks noChangeArrowheads="1"/>
          </p:cNvSpPr>
          <p:nvPr/>
        </p:nvSpPr>
        <p:spPr bwMode="auto">
          <a:xfrm>
            <a:off x="2298700" y="1135738"/>
            <a:ext cx="41410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i="1" dirty="0">
                <a:solidFill>
                  <a:srgbClr val="FF3300"/>
                </a:solidFill>
                <a:latin typeface="Times New Roman" charset="0"/>
                <a:ea typeface="Arial" charset="0"/>
                <a:cs typeface="Arial" charset="0"/>
              </a:rPr>
              <a:t>l</a:t>
            </a:r>
            <a:r>
              <a:rPr lang="en-US" i="1" baseline="-25000" dirty="0">
                <a:solidFill>
                  <a:srgbClr val="FF3300"/>
                </a:solidFill>
                <a:latin typeface="Times New Roman" charset="0"/>
                <a:ea typeface="Arial" charset="0"/>
                <a:cs typeface="Arial" charset="0"/>
              </a:rPr>
              <a:t>9</a:t>
            </a:r>
            <a:endParaRPr lang="en-US" i="1" dirty="0">
              <a:solidFill>
                <a:srgbClr val="FF3300"/>
              </a:solidFill>
              <a:latin typeface="Times New Roman" charset="0"/>
              <a:ea typeface="Arial" charset="0"/>
              <a:cs typeface="Arial" charset="0"/>
            </a:endParaRPr>
          </a:p>
        </p:txBody>
      </p:sp>
      <p:sp>
        <p:nvSpPr>
          <p:cNvPr id="293930" name="Text Box 42"/>
          <p:cNvSpPr txBox="1">
            <a:spLocks noChangeArrowheads="1"/>
          </p:cNvSpPr>
          <p:nvPr/>
        </p:nvSpPr>
        <p:spPr bwMode="auto">
          <a:xfrm>
            <a:off x="3556000" y="2088238"/>
            <a:ext cx="41410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i="1" dirty="0" smtClean="0">
                <a:solidFill>
                  <a:srgbClr val="FF3300"/>
                </a:solidFill>
                <a:latin typeface="Times New Roman" charset="0"/>
                <a:ea typeface="Arial" charset="0"/>
                <a:cs typeface="Arial" charset="0"/>
              </a:rPr>
              <a:t>l</a:t>
            </a:r>
            <a:r>
              <a:rPr lang="en-US" i="1" baseline="-25000" dirty="0">
                <a:solidFill>
                  <a:srgbClr val="FF3300"/>
                </a:solidFill>
                <a:latin typeface="Times New Roman" charset="0"/>
                <a:ea typeface="Arial" charset="0"/>
                <a:cs typeface="Arial" charset="0"/>
              </a:rPr>
              <a:t>7</a:t>
            </a:r>
            <a:endParaRPr lang="en-US" i="1" dirty="0">
              <a:solidFill>
                <a:srgbClr val="FF3300"/>
              </a:solidFill>
              <a:latin typeface="Times New Roman" charset="0"/>
              <a:ea typeface="Arial" charset="0"/>
              <a:cs typeface="Arial" charset="0"/>
            </a:endParaRPr>
          </a:p>
        </p:txBody>
      </p:sp>
      <p:sp>
        <p:nvSpPr>
          <p:cNvPr id="293931" name="Text Box 43"/>
          <p:cNvSpPr txBox="1">
            <a:spLocks noChangeArrowheads="1"/>
          </p:cNvSpPr>
          <p:nvPr/>
        </p:nvSpPr>
        <p:spPr bwMode="auto">
          <a:xfrm>
            <a:off x="3536950" y="2774038"/>
            <a:ext cx="41410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i="1" dirty="0">
                <a:solidFill>
                  <a:srgbClr val="FF3300"/>
                </a:solidFill>
                <a:latin typeface="Times New Roman" charset="0"/>
                <a:ea typeface="Arial" charset="0"/>
                <a:cs typeface="Arial" charset="0"/>
              </a:rPr>
              <a:t>l</a:t>
            </a:r>
            <a:r>
              <a:rPr lang="en-US" i="1" baseline="-25000" dirty="0">
                <a:solidFill>
                  <a:srgbClr val="FF3300"/>
                </a:solidFill>
                <a:latin typeface="Times New Roman" charset="0"/>
                <a:ea typeface="Arial" charset="0"/>
                <a:cs typeface="Arial" charset="0"/>
              </a:rPr>
              <a:t>3</a:t>
            </a:r>
            <a:endParaRPr lang="en-US" i="1" dirty="0">
              <a:solidFill>
                <a:srgbClr val="FF3300"/>
              </a:solidFill>
              <a:latin typeface="Times New Roman" charset="0"/>
              <a:ea typeface="Arial" charset="0"/>
              <a:cs typeface="Arial" charset="0"/>
            </a:endParaRPr>
          </a:p>
        </p:txBody>
      </p:sp>
      <p:sp>
        <p:nvSpPr>
          <p:cNvPr id="293932" name="Text Box 44"/>
          <p:cNvSpPr txBox="1">
            <a:spLocks noChangeArrowheads="1"/>
          </p:cNvSpPr>
          <p:nvPr/>
        </p:nvSpPr>
        <p:spPr bwMode="auto">
          <a:xfrm>
            <a:off x="2209800" y="3339188"/>
            <a:ext cx="49557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i="1" dirty="0">
                <a:solidFill>
                  <a:srgbClr val="FF3300"/>
                </a:solidFill>
                <a:latin typeface="Times New Roman" charset="0"/>
                <a:ea typeface="Arial" charset="0"/>
                <a:cs typeface="Arial" charset="0"/>
              </a:rPr>
              <a:t>l</a:t>
            </a:r>
            <a:r>
              <a:rPr lang="en-US" i="1" baseline="-25000" dirty="0">
                <a:solidFill>
                  <a:srgbClr val="FF3300"/>
                </a:solidFill>
                <a:latin typeface="Times New Roman" charset="0"/>
                <a:ea typeface="Arial" charset="0"/>
                <a:cs typeface="Arial" charset="0"/>
              </a:rPr>
              <a:t>10</a:t>
            </a:r>
            <a:endParaRPr lang="en-US" i="1" dirty="0">
              <a:solidFill>
                <a:srgbClr val="FF3300"/>
              </a:solidFill>
              <a:latin typeface="Times New Roman" charset="0"/>
              <a:ea typeface="Arial" charset="0"/>
              <a:cs typeface="Arial" charset="0"/>
            </a:endParaRPr>
          </a:p>
        </p:txBody>
      </p:sp>
      <p:sp>
        <p:nvSpPr>
          <p:cNvPr id="293933" name="Text Box 45"/>
          <p:cNvSpPr txBox="1">
            <a:spLocks noChangeArrowheads="1"/>
          </p:cNvSpPr>
          <p:nvPr/>
        </p:nvSpPr>
        <p:spPr bwMode="auto">
          <a:xfrm>
            <a:off x="3562350" y="3586838"/>
            <a:ext cx="41410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i="1" dirty="0" smtClean="0">
                <a:solidFill>
                  <a:srgbClr val="FF3300"/>
                </a:solidFill>
                <a:latin typeface="Times New Roman" charset="0"/>
                <a:ea typeface="Arial" charset="0"/>
                <a:cs typeface="Arial" charset="0"/>
              </a:rPr>
              <a:t>l</a:t>
            </a:r>
            <a:r>
              <a:rPr lang="en-US" i="1" baseline="-25000" dirty="0">
                <a:solidFill>
                  <a:srgbClr val="FF3300"/>
                </a:solidFill>
                <a:latin typeface="Times New Roman" charset="0"/>
                <a:ea typeface="Arial" charset="0"/>
                <a:cs typeface="Arial" charset="0"/>
              </a:rPr>
              <a:t>6</a:t>
            </a:r>
            <a:endParaRPr lang="en-US" i="1" dirty="0">
              <a:solidFill>
                <a:srgbClr val="FF3300"/>
              </a:solidFill>
              <a:latin typeface="Times New Roman" charset="0"/>
              <a:ea typeface="Arial" charset="0"/>
              <a:cs typeface="Arial" charset="0"/>
            </a:endParaRPr>
          </a:p>
        </p:txBody>
      </p:sp>
      <p:sp>
        <p:nvSpPr>
          <p:cNvPr id="293934" name="Text Box 46"/>
          <p:cNvSpPr txBox="1">
            <a:spLocks noChangeArrowheads="1"/>
          </p:cNvSpPr>
          <p:nvPr/>
        </p:nvSpPr>
        <p:spPr bwMode="auto">
          <a:xfrm>
            <a:off x="889000" y="4463138"/>
            <a:ext cx="41410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i="1" dirty="0">
                <a:solidFill>
                  <a:srgbClr val="FF3300"/>
                </a:solidFill>
                <a:latin typeface="Times New Roman" charset="0"/>
                <a:ea typeface="Arial" charset="0"/>
                <a:cs typeface="Arial" charset="0"/>
              </a:rPr>
              <a:t>l</a:t>
            </a:r>
            <a:r>
              <a:rPr lang="en-US" i="1" baseline="-25000" dirty="0">
                <a:solidFill>
                  <a:srgbClr val="FF3300"/>
                </a:solidFill>
                <a:latin typeface="Times New Roman" charset="0"/>
                <a:ea typeface="Arial" charset="0"/>
                <a:cs typeface="Arial" charset="0"/>
              </a:rPr>
              <a:t>4</a:t>
            </a:r>
            <a:endParaRPr lang="en-US" i="1" dirty="0">
              <a:solidFill>
                <a:srgbClr val="FF3300"/>
              </a:solidFill>
              <a:latin typeface="Times New Roman" charset="0"/>
              <a:ea typeface="Arial" charset="0"/>
              <a:cs typeface="Arial" charset="0"/>
            </a:endParaRPr>
          </a:p>
        </p:txBody>
      </p:sp>
      <p:sp>
        <p:nvSpPr>
          <p:cNvPr id="293935" name="Text Box 47"/>
          <p:cNvSpPr txBox="1">
            <a:spLocks noChangeArrowheads="1"/>
          </p:cNvSpPr>
          <p:nvPr/>
        </p:nvSpPr>
        <p:spPr bwMode="auto">
          <a:xfrm>
            <a:off x="101600" y="3529688"/>
            <a:ext cx="41410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i="1" dirty="0">
                <a:solidFill>
                  <a:srgbClr val="FF3300"/>
                </a:solidFill>
                <a:latin typeface="Times New Roman" charset="0"/>
                <a:ea typeface="Arial" charset="0"/>
                <a:cs typeface="Arial" charset="0"/>
              </a:rPr>
              <a:t>l</a:t>
            </a:r>
            <a:r>
              <a:rPr lang="en-US" i="1" baseline="-25000" dirty="0">
                <a:solidFill>
                  <a:srgbClr val="FF3300"/>
                </a:solidFill>
                <a:latin typeface="Times New Roman" charset="0"/>
                <a:ea typeface="Arial" charset="0"/>
                <a:cs typeface="Arial" charset="0"/>
              </a:rPr>
              <a:t>8</a:t>
            </a:r>
            <a:endParaRPr lang="en-US" i="1" dirty="0">
              <a:solidFill>
                <a:srgbClr val="FF3300"/>
              </a:solidFill>
              <a:latin typeface="Times New Roman" charset="0"/>
              <a:ea typeface="Arial" charset="0"/>
              <a:cs typeface="Arial" charset="0"/>
            </a:endParaRPr>
          </a:p>
        </p:txBody>
      </p:sp>
      <p:sp>
        <p:nvSpPr>
          <p:cNvPr id="293936" name="Text Box 48"/>
          <p:cNvSpPr txBox="1">
            <a:spLocks noChangeArrowheads="1"/>
          </p:cNvSpPr>
          <p:nvPr/>
        </p:nvSpPr>
        <p:spPr bwMode="auto">
          <a:xfrm>
            <a:off x="101600" y="2742288"/>
            <a:ext cx="41410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i="1" dirty="0">
                <a:solidFill>
                  <a:srgbClr val="FF3300"/>
                </a:solidFill>
                <a:latin typeface="Times New Roman" charset="0"/>
                <a:ea typeface="Arial" charset="0"/>
                <a:cs typeface="Arial" charset="0"/>
              </a:rPr>
              <a:t>l</a:t>
            </a:r>
            <a:r>
              <a:rPr lang="en-US" i="1" baseline="-25000" dirty="0">
                <a:solidFill>
                  <a:srgbClr val="FF3300"/>
                </a:solidFill>
                <a:latin typeface="Times New Roman" charset="0"/>
                <a:ea typeface="Arial" charset="0"/>
                <a:cs typeface="Arial" charset="0"/>
              </a:rPr>
              <a:t>2</a:t>
            </a:r>
            <a:endParaRPr lang="en-US" i="1" dirty="0">
              <a:solidFill>
                <a:srgbClr val="FF3300"/>
              </a:solidFill>
              <a:latin typeface="Times New Roman" charset="0"/>
              <a:ea typeface="Arial" charset="0"/>
              <a:cs typeface="Arial" charset="0"/>
            </a:endParaRPr>
          </a:p>
        </p:txBody>
      </p:sp>
      <p:grpSp>
        <p:nvGrpSpPr>
          <p:cNvPr id="4" name="Group 129"/>
          <p:cNvGrpSpPr/>
          <p:nvPr/>
        </p:nvGrpSpPr>
        <p:grpSpPr>
          <a:xfrm>
            <a:off x="5918200" y="3221038"/>
            <a:ext cx="520700" cy="366712"/>
            <a:chOff x="5918200" y="3221038"/>
            <a:chExt cx="520700" cy="366712"/>
          </a:xfrm>
        </p:grpSpPr>
        <p:sp>
          <p:nvSpPr>
            <p:cNvPr id="293937" name="Oval 49"/>
            <p:cNvSpPr>
              <a:spLocks noChangeArrowheads="1"/>
            </p:cNvSpPr>
            <p:nvPr/>
          </p:nvSpPr>
          <p:spPr bwMode="auto">
            <a:xfrm>
              <a:off x="5918200" y="3278188"/>
              <a:ext cx="520700" cy="304800"/>
            </a:xfrm>
            <a:prstGeom prst="ellipse">
              <a:avLst/>
            </a:prstGeom>
            <a:solidFill>
              <a:srgbClr val="FF99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sp>
          <p:nvSpPr>
            <p:cNvPr id="293938" name="Text Box 50"/>
            <p:cNvSpPr txBox="1">
              <a:spLocks noChangeArrowheads="1"/>
            </p:cNvSpPr>
            <p:nvPr/>
          </p:nvSpPr>
          <p:spPr bwMode="auto">
            <a:xfrm>
              <a:off x="6022975" y="3221038"/>
              <a:ext cx="32385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i="1" dirty="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l</a:t>
              </a:r>
              <a:r>
                <a:rPr lang="en-US" baseline="-25000" dirty="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1</a:t>
              </a:r>
              <a:endParaRPr lang="en-US" dirty="0">
                <a:solidFill>
                  <a:prstClr val="black"/>
                </a:solidFill>
                <a:latin typeface="Times New Roman" charset="0"/>
                <a:ea typeface="Arial" charset="0"/>
                <a:cs typeface="Arial" charset="0"/>
              </a:endParaRPr>
            </a:p>
          </p:txBody>
        </p:sp>
      </p:grpSp>
      <p:cxnSp>
        <p:nvCxnSpPr>
          <p:cNvPr id="293961" name="AutoShape 73"/>
          <p:cNvCxnSpPr>
            <a:cxnSpLocks noChangeShapeType="1"/>
            <a:stCxn id="293943" idx="5"/>
            <a:endCxn id="293950" idx="0"/>
          </p:cNvCxnSpPr>
          <p:nvPr/>
        </p:nvCxnSpPr>
        <p:spPr bwMode="auto">
          <a:xfrm>
            <a:off x="8375650" y="4700588"/>
            <a:ext cx="222250" cy="4508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grpSp>
        <p:nvGrpSpPr>
          <p:cNvPr id="5" name="Group 130"/>
          <p:cNvGrpSpPr/>
          <p:nvPr/>
        </p:nvGrpSpPr>
        <p:grpSpPr>
          <a:xfrm>
            <a:off x="4718050" y="3538538"/>
            <a:ext cx="1276350" cy="614363"/>
            <a:chOff x="4718050" y="3538538"/>
            <a:chExt cx="1276350" cy="614363"/>
          </a:xfrm>
        </p:grpSpPr>
        <p:sp>
          <p:nvSpPr>
            <p:cNvPr id="293939" name="Oval 51"/>
            <p:cNvSpPr>
              <a:spLocks noChangeArrowheads="1"/>
            </p:cNvSpPr>
            <p:nvPr/>
          </p:nvSpPr>
          <p:spPr bwMode="auto">
            <a:xfrm>
              <a:off x="4718050" y="3843338"/>
              <a:ext cx="520700" cy="304800"/>
            </a:xfrm>
            <a:prstGeom prst="ellipse">
              <a:avLst/>
            </a:prstGeom>
            <a:solidFill>
              <a:srgbClr val="FF99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cxnSp>
          <p:nvCxnSpPr>
            <p:cNvPr id="293941" name="AutoShape 53"/>
            <p:cNvCxnSpPr>
              <a:cxnSpLocks noChangeShapeType="1"/>
              <a:stCxn id="293937" idx="3"/>
              <a:endCxn id="293939" idx="0"/>
            </p:cNvCxnSpPr>
            <p:nvPr/>
          </p:nvCxnSpPr>
          <p:spPr bwMode="auto">
            <a:xfrm flipH="1">
              <a:off x="4978400" y="3538538"/>
              <a:ext cx="1016000" cy="3048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293972" name="Text Box 84"/>
            <p:cNvSpPr txBox="1">
              <a:spLocks noChangeArrowheads="1"/>
            </p:cNvSpPr>
            <p:nvPr/>
          </p:nvSpPr>
          <p:spPr bwMode="auto">
            <a:xfrm>
              <a:off x="4810125" y="3786189"/>
              <a:ext cx="32385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i="1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l</a:t>
              </a:r>
              <a:r>
                <a:rPr lang="en-US" baseline="-2500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2</a:t>
              </a:r>
              <a:endParaRPr lang="en-US">
                <a:solidFill>
                  <a:prstClr val="black"/>
                </a:solidFill>
                <a:latin typeface="Times New Roman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6" name="Group 131"/>
          <p:cNvGrpSpPr/>
          <p:nvPr/>
        </p:nvGrpSpPr>
        <p:grpSpPr>
          <a:xfrm>
            <a:off x="6362700" y="3538538"/>
            <a:ext cx="1333500" cy="595312"/>
            <a:chOff x="6362700" y="3538538"/>
            <a:chExt cx="1333500" cy="595312"/>
          </a:xfrm>
        </p:grpSpPr>
        <p:sp>
          <p:nvSpPr>
            <p:cNvPr id="293940" name="Oval 52"/>
            <p:cNvSpPr>
              <a:spLocks noChangeArrowheads="1"/>
            </p:cNvSpPr>
            <p:nvPr/>
          </p:nvSpPr>
          <p:spPr bwMode="auto">
            <a:xfrm>
              <a:off x="7175500" y="3817938"/>
              <a:ext cx="520700" cy="304800"/>
            </a:xfrm>
            <a:prstGeom prst="ellipse">
              <a:avLst/>
            </a:prstGeom>
            <a:solidFill>
              <a:srgbClr val="FF99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cxnSp>
          <p:nvCxnSpPr>
            <p:cNvPr id="293942" name="AutoShape 54"/>
            <p:cNvCxnSpPr>
              <a:cxnSpLocks noChangeShapeType="1"/>
              <a:stCxn id="293937" idx="5"/>
              <a:endCxn id="293940" idx="0"/>
            </p:cNvCxnSpPr>
            <p:nvPr/>
          </p:nvCxnSpPr>
          <p:spPr bwMode="auto">
            <a:xfrm>
              <a:off x="6362700" y="3538538"/>
              <a:ext cx="1073150" cy="279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293973" name="Text Box 85"/>
            <p:cNvSpPr txBox="1">
              <a:spLocks noChangeArrowheads="1"/>
            </p:cNvSpPr>
            <p:nvPr/>
          </p:nvSpPr>
          <p:spPr bwMode="auto">
            <a:xfrm>
              <a:off x="7273925" y="3767138"/>
              <a:ext cx="32385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i="1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l</a:t>
              </a:r>
              <a:r>
                <a:rPr lang="en-US" baseline="-2500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3</a:t>
              </a:r>
              <a:endParaRPr lang="en-US">
                <a:solidFill>
                  <a:prstClr val="black"/>
                </a:solidFill>
                <a:latin typeface="Times New Roman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7" name="Group 134"/>
          <p:cNvGrpSpPr/>
          <p:nvPr/>
        </p:nvGrpSpPr>
        <p:grpSpPr>
          <a:xfrm>
            <a:off x="4032250" y="4103688"/>
            <a:ext cx="762000" cy="652462"/>
            <a:chOff x="4032250" y="4103688"/>
            <a:chExt cx="762000" cy="652462"/>
          </a:xfrm>
        </p:grpSpPr>
        <p:sp>
          <p:nvSpPr>
            <p:cNvPr id="293946" name="Oval 58"/>
            <p:cNvSpPr>
              <a:spLocks noChangeArrowheads="1"/>
            </p:cNvSpPr>
            <p:nvPr/>
          </p:nvSpPr>
          <p:spPr bwMode="auto">
            <a:xfrm>
              <a:off x="4032250" y="4440238"/>
              <a:ext cx="520700" cy="304800"/>
            </a:xfrm>
            <a:prstGeom prst="ellipse">
              <a:avLst/>
            </a:prstGeom>
            <a:solidFill>
              <a:srgbClr val="FF99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cxnSp>
          <p:nvCxnSpPr>
            <p:cNvPr id="293954" name="AutoShape 66"/>
            <p:cNvCxnSpPr>
              <a:cxnSpLocks noChangeShapeType="1"/>
              <a:stCxn id="293939" idx="3"/>
              <a:endCxn id="293946" idx="0"/>
            </p:cNvCxnSpPr>
            <p:nvPr/>
          </p:nvCxnSpPr>
          <p:spPr bwMode="auto">
            <a:xfrm flipH="1">
              <a:off x="4292600" y="4103688"/>
              <a:ext cx="501650" cy="33655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293974" name="Text Box 86"/>
            <p:cNvSpPr txBox="1">
              <a:spLocks noChangeArrowheads="1"/>
            </p:cNvSpPr>
            <p:nvPr/>
          </p:nvSpPr>
          <p:spPr bwMode="auto">
            <a:xfrm>
              <a:off x="4124325" y="4389438"/>
              <a:ext cx="32385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i="1" dirty="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l</a:t>
              </a:r>
              <a:r>
                <a:rPr lang="en-US" baseline="-25000" dirty="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4</a:t>
              </a:r>
              <a:endParaRPr lang="en-US" dirty="0">
                <a:solidFill>
                  <a:prstClr val="black"/>
                </a:solidFill>
                <a:latin typeface="Times New Roman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8" name="Group 136"/>
          <p:cNvGrpSpPr/>
          <p:nvPr/>
        </p:nvGrpSpPr>
        <p:grpSpPr>
          <a:xfrm>
            <a:off x="5162550" y="4103688"/>
            <a:ext cx="711200" cy="652462"/>
            <a:chOff x="5162550" y="4103688"/>
            <a:chExt cx="711200" cy="652462"/>
          </a:xfrm>
        </p:grpSpPr>
        <p:sp>
          <p:nvSpPr>
            <p:cNvPr id="293945" name="Oval 57"/>
            <p:cNvSpPr>
              <a:spLocks noChangeArrowheads="1"/>
            </p:cNvSpPr>
            <p:nvPr/>
          </p:nvSpPr>
          <p:spPr bwMode="auto">
            <a:xfrm>
              <a:off x="5353050" y="4440238"/>
              <a:ext cx="520700" cy="304800"/>
            </a:xfrm>
            <a:prstGeom prst="ellipse">
              <a:avLst/>
            </a:prstGeom>
            <a:solidFill>
              <a:srgbClr val="FF99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cxnSp>
          <p:nvCxnSpPr>
            <p:cNvPr id="293955" name="AutoShape 67"/>
            <p:cNvCxnSpPr>
              <a:cxnSpLocks noChangeShapeType="1"/>
              <a:stCxn id="293939" idx="5"/>
              <a:endCxn id="293945" idx="1"/>
            </p:cNvCxnSpPr>
            <p:nvPr/>
          </p:nvCxnSpPr>
          <p:spPr bwMode="auto">
            <a:xfrm>
              <a:off x="5162550" y="4103688"/>
              <a:ext cx="266700" cy="3810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293975" name="Text Box 87"/>
            <p:cNvSpPr txBox="1">
              <a:spLocks noChangeArrowheads="1"/>
            </p:cNvSpPr>
            <p:nvPr/>
          </p:nvSpPr>
          <p:spPr bwMode="auto">
            <a:xfrm>
              <a:off x="5457825" y="4389438"/>
              <a:ext cx="32385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i="1" dirty="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l</a:t>
              </a:r>
              <a:r>
                <a:rPr lang="en-US" baseline="-25000" dirty="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5</a:t>
              </a:r>
              <a:endParaRPr lang="en-US" dirty="0">
                <a:solidFill>
                  <a:prstClr val="black"/>
                </a:solidFill>
                <a:latin typeface="Times New Roman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9" name="Group 139"/>
          <p:cNvGrpSpPr/>
          <p:nvPr/>
        </p:nvGrpSpPr>
        <p:grpSpPr>
          <a:xfrm>
            <a:off x="6584950" y="4078288"/>
            <a:ext cx="666750" cy="680482"/>
            <a:chOff x="6584950" y="4078288"/>
            <a:chExt cx="666750" cy="680482"/>
          </a:xfrm>
        </p:grpSpPr>
        <p:sp>
          <p:nvSpPr>
            <p:cNvPr id="293944" name="Oval 56"/>
            <p:cNvSpPr>
              <a:spLocks noChangeArrowheads="1"/>
            </p:cNvSpPr>
            <p:nvPr/>
          </p:nvSpPr>
          <p:spPr bwMode="auto">
            <a:xfrm>
              <a:off x="6584950" y="4452938"/>
              <a:ext cx="520700" cy="304800"/>
            </a:xfrm>
            <a:prstGeom prst="ellipse">
              <a:avLst/>
            </a:prstGeom>
            <a:solidFill>
              <a:srgbClr val="FF99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grpSp>
          <p:nvGrpSpPr>
            <p:cNvPr id="10" name="Group 138"/>
            <p:cNvGrpSpPr/>
            <p:nvPr/>
          </p:nvGrpSpPr>
          <p:grpSpPr>
            <a:xfrm>
              <a:off x="6677025" y="4078288"/>
              <a:ext cx="574675" cy="680482"/>
              <a:chOff x="6677025" y="4078288"/>
              <a:chExt cx="574675" cy="680482"/>
            </a:xfrm>
          </p:grpSpPr>
          <p:cxnSp>
            <p:nvCxnSpPr>
              <p:cNvPr id="293956" name="AutoShape 68"/>
              <p:cNvCxnSpPr>
                <a:cxnSpLocks noChangeShapeType="1"/>
                <a:stCxn id="293940" idx="3"/>
                <a:endCxn id="293944" idx="0"/>
              </p:cNvCxnSpPr>
              <p:nvPr/>
            </p:nvCxnSpPr>
            <p:spPr bwMode="auto">
              <a:xfrm flipH="1">
                <a:off x="6845300" y="4078288"/>
                <a:ext cx="406400" cy="37465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sp>
            <p:nvSpPr>
              <p:cNvPr id="293976" name="Text Box 88"/>
              <p:cNvSpPr txBox="1">
                <a:spLocks noChangeArrowheads="1"/>
              </p:cNvSpPr>
              <p:nvPr/>
            </p:nvSpPr>
            <p:spPr bwMode="auto">
              <a:xfrm>
                <a:off x="6677025" y="4389438"/>
                <a:ext cx="353795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i="1" dirty="0" smtClean="0">
                    <a:solidFill>
                      <a:prstClr val="black"/>
                    </a:solidFill>
                    <a:latin typeface="Times New Roman" charset="0"/>
                    <a:ea typeface="Arial" charset="0"/>
                    <a:cs typeface="Arial" charset="0"/>
                  </a:rPr>
                  <a:t>l</a:t>
                </a:r>
                <a:r>
                  <a:rPr lang="en-US" baseline="-25000" dirty="0">
                    <a:solidFill>
                      <a:prstClr val="black"/>
                    </a:solidFill>
                    <a:latin typeface="Times New Roman" charset="0"/>
                    <a:ea typeface="Arial" charset="0"/>
                    <a:cs typeface="Arial" charset="0"/>
                  </a:rPr>
                  <a:t>6</a:t>
                </a:r>
                <a:endParaRPr lang="en-US" dirty="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endParaRPr>
              </a:p>
            </p:txBody>
          </p:sp>
        </p:grpSp>
      </p:grpSp>
      <p:grpSp>
        <p:nvGrpSpPr>
          <p:cNvPr id="11" name="Group 133"/>
          <p:cNvGrpSpPr/>
          <p:nvPr/>
        </p:nvGrpSpPr>
        <p:grpSpPr>
          <a:xfrm>
            <a:off x="7620000" y="4078288"/>
            <a:ext cx="831850" cy="680482"/>
            <a:chOff x="7620000" y="4078288"/>
            <a:chExt cx="831850" cy="680482"/>
          </a:xfrm>
        </p:grpSpPr>
        <p:sp>
          <p:nvSpPr>
            <p:cNvPr id="293943" name="Oval 55"/>
            <p:cNvSpPr>
              <a:spLocks noChangeArrowheads="1"/>
            </p:cNvSpPr>
            <p:nvPr/>
          </p:nvSpPr>
          <p:spPr bwMode="auto">
            <a:xfrm>
              <a:off x="7931150" y="4440238"/>
              <a:ext cx="520700" cy="304800"/>
            </a:xfrm>
            <a:prstGeom prst="ellipse">
              <a:avLst/>
            </a:prstGeom>
            <a:solidFill>
              <a:srgbClr val="FF99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grpSp>
          <p:nvGrpSpPr>
            <p:cNvPr id="12" name="Group 132"/>
            <p:cNvGrpSpPr/>
            <p:nvPr/>
          </p:nvGrpSpPr>
          <p:grpSpPr>
            <a:xfrm>
              <a:off x="7620000" y="4078288"/>
              <a:ext cx="769720" cy="680482"/>
              <a:chOff x="7620000" y="4078288"/>
              <a:chExt cx="769720" cy="680482"/>
            </a:xfrm>
          </p:grpSpPr>
          <p:cxnSp>
            <p:nvCxnSpPr>
              <p:cNvPr id="293957" name="AutoShape 69"/>
              <p:cNvCxnSpPr>
                <a:cxnSpLocks noChangeShapeType="1"/>
                <a:stCxn id="293940" idx="5"/>
                <a:endCxn id="293943" idx="0"/>
              </p:cNvCxnSpPr>
              <p:nvPr/>
            </p:nvCxnSpPr>
            <p:spPr bwMode="auto">
              <a:xfrm>
                <a:off x="7620000" y="4078288"/>
                <a:ext cx="571500" cy="36195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sp>
            <p:nvSpPr>
              <p:cNvPr id="293977" name="Text Box 89"/>
              <p:cNvSpPr txBox="1">
                <a:spLocks noChangeArrowheads="1"/>
              </p:cNvSpPr>
              <p:nvPr/>
            </p:nvSpPr>
            <p:spPr bwMode="auto">
              <a:xfrm>
                <a:off x="8035925" y="4389438"/>
                <a:ext cx="353795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i="1" dirty="0" smtClean="0">
                    <a:solidFill>
                      <a:prstClr val="black"/>
                    </a:solidFill>
                    <a:latin typeface="Times New Roman" charset="0"/>
                    <a:ea typeface="Arial" charset="0"/>
                    <a:cs typeface="Arial" charset="0"/>
                  </a:rPr>
                  <a:t>l</a:t>
                </a:r>
                <a:r>
                  <a:rPr lang="en-US" baseline="-25000" dirty="0">
                    <a:solidFill>
                      <a:prstClr val="black"/>
                    </a:solidFill>
                    <a:latin typeface="Times New Roman" charset="0"/>
                    <a:ea typeface="Arial" charset="0"/>
                    <a:cs typeface="Arial" charset="0"/>
                  </a:rPr>
                  <a:t>7</a:t>
                </a:r>
                <a:endParaRPr lang="en-US" dirty="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endParaRPr>
              </a:p>
            </p:txBody>
          </p:sp>
        </p:grpSp>
      </p:grpSp>
      <p:grpSp>
        <p:nvGrpSpPr>
          <p:cNvPr id="13" name="Group 143"/>
          <p:cNvGrpSpPr/>
          <p:nvPr/>
        </p:nvGrpSpPr>
        <p:grpSpPr>
          <a:xfrm>
            <a:off x="3302000" y="4700588"/>
            <a:ext cx="952500" cy="1522412"/>
            <a:chOff x="3302000" y="4700588"/>
            <a:chExt cx="952500" cy="1522412"/>
          </a:xfrm>
        </p:grpSpPr>
        <p:sp>
          <p:nvSpPr>
            <p:cNvPr id="293947" name="Oval 59"/>
            <p:cNvSpPr>
              <a:spLocks noChangeArrowheads="1"/>
            </p:cNvSpPr>
            <p:nvPr/>
          </p:nvSpPr>
          <p:spPr bwMode="auto">
            <a:xfrm>
              <a:off x="3530600" y="5151438"/>
              <a:ext cx="520700" cy="304800"/>
            </a:xfrm>
            <a:prstGeom prst="ellipse">
              <a:avLst/>
            </a:prstGeom>
            <a:solidFill>
              <a:srgbClr val="FF99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sp>
          <p:nvSpPr>
            <p:cNvPr id="293948" name="Text Box 60"/>
            <p:cNvSpPr txBox="1">
              <a:spLocks noChangeArrowheads="1"/>
            </p:cNvSpPr>
            <p:nvPr/>
          </p:nvSpPr>
          <p:spPr bwMode="auto">
            <a:xfrm>
              <a:off x="3622675" y="5094288"/>
              <a:ext cx="32385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i="1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l</a:t>
              </a:r>
              <a:r>
                <a:rPr lang="en-US" baseline="-2500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8</a:t>
              </a:r>
              <a:endParaRPr lang="en-US">
                <a:solidFill>
                  <a:prstClr val="black"/>
                </a:solidFill>
                <a:latin typeface="Times New Roman" charset="0"/>
                <a:ea typeface="Arial" charset="0"/>
                <a:cs typeface="Arial" charset="0"/>
              </a:endParaRPr>
            </a:p>
          </p:txBody>
        </p:sp>
        <p:grpSp>
          <p:nvGrpSpPr>
            <p:cNvPr id="14" name="Group 63"/>
            <p:cNvGrpSpPr>
              <a:grpSpLocks/>
            </p:cNvGrpSpPr>
            <p:nvPr/>
          </p:nvGrpSpPr>
          <p:grpSpPr bwMode="auto">
            <a:xfrm>
              <a:off x="3302000" y="5856288"/>
              <a:ext cx="330200" cy="366712"/>
              <a:chOff x="2040" y="3676"/>
              <a:chExt cx="208" cy="231"/>
            </a:xfrm>
          </p:grpSpPr>
          <p:sp>
            <p:nvSpPr>
              <p:cNvPr id="70754" name="Text Box 64"/>
              <p:cNvSpPr txBox="1">
                <a:spLocks noChangeArrowheads="1"/>
              </p:cNvSpPr>
              <p:nvPr/>
            </p:nvSpPr>
            <p:spPr bwMode="auto">
              <a:xfrm>
                <a:off x="2046" y="3676"/>
                <a:ext cx="188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>
                    <a:solidFill>
                      <a:prstClr val="black"/>
                    </a:solidFill>
                    <a:latin typeface="Times New Roman" charset="0"/>
                    <a:ea typeface="Arial" charset="0"/>
                    <a:cs typeface="Arial" charset="0"/>
                  </a:rPr>
                  <a:t>1</a:t>
                </a:r>
              </a:p>
            </p:txBody>
          </p:sp>
          <p:sp>
            <p:nvSpPr>
              <p:cNvPr id="70755" name="Rectangle 65"/>
              <p:cNvSpPr>
                <a:spLocks noChangeArrowheads="1"/>
              </p:cNvSpPr>
              <p:nvPr/>
            </p:nvSpPr>
            <p:spPr bwMode="auto">
              <a:xfrm>
                <a:off x="2040" y="3680"/>
                <a:ext cx="208" cy="20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prstClr val="black"/>
                  </a:solidFill>
                  <a:latin typeface="Calibri" charset="0"/>
                  <a:ea typeface="Arial" charset="0"/>
                  <a:cs typeface="Arial" charset="0"/>
                </a:endParaRPr>
              </a:p>
            </p:txBody>
          </p:sp>
        </p:grpSp>
        <p:cxnSp>
          <p:nvCxnSpPr>
            <p:cNvPr id="293964" name="AutoShape 76"/>
            <p:cNvCxnSpPr>
              <a:cxnSpLocks noChangeShapeType="1"/>
              <a:stCxn id="293946" idx="3"/>
              <a:endCxn id="293947" idx="0"/>
            </p:cNvCxnSpPr>
            <p:nvPr/>
          </p:nvCxnSpPr>
          <p:spPr bwMode="auto">
            <a:xfrm flipH="1">
              <a:off x="3790950" y="4700588"/>
              <a:ext cx="317500" cy="45085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93966" name="AutoShape 78"/>
            <p:cNvCxnSpPr>
              <a:cxnSpLocks noChangeShapeType="1"/>
              <a:stCxn id="293947" idx="5"/>
              <a:endCxn id="70752" idx="0"/>
            </p:cNvCxnSpPr>
            <p:nvPr/>
          </p:nvCxnSpPr>
          <p:spPr bwMode="auto">
            <a:xfrm>
              <a:off x="3975100" y="5411788"/>
              <a:ext cx="114300" cy="45085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93967" name="AutoShape 79"/>
            <p:cNvCxnSpPr>
              <a:cxnSpLocks noChangeShapeType="1"/>
              <a:stCxn id="293947" idx="3"/>
              <a:endCxn id="70755" idx="0"/>
            </p:cNvCxnSpPr>
            <p:nvPr/>
          </p:nvCxnSpPr>
          <p:spPr bwMode="auto">
            <a:xfrm flipH="1">
              <a:off x="3467100" y="5411788"/>
              <a:ext cx="139700" cy="45085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15" name="Group 92"/>
            <p:cNvGrpSpPr>
              <a:grpSpLocks/>
            </p:cNvGrpSpPr>
            <p:nvPr/>
          </p:nvGrpSpPr>
          <p:grpSpPr bwMode="auto">
            <a:xfrm>
              <a:off x="3924300" y="5856288"/>
              <a:ext cx="330200" cy="366712"/>
              <a:chOff x="2416" y="3676"/>
              <a:chExt cx="208" cy="231"/>
            </a:xfrm>
          </p:grpSpPr>
          <p:sp>
            <p:nvSpPr>
              <p:cNvPr id="70752" name="Rectangle 93"/>
              <p:cNvSpPr>
                <a:spLocks noChangeArrowheads="1"/>
              </p:cNvSpPr>
              <p:nvPr/>
            </p:nvSpPr>
            <p:spPr bwMode="auto">
              <a:xfrm>
                <a:off x="2416" y="3680"/>
                <a:ext cx="208" cy="20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prstClr val="black"/>
                  </a:solidFill>
                  <a:latin typeface="Calibri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70753" name="Text Box 94"/>
              <p:cNvSpPr txBox="1">
                <a:spLocks noChangeArrowheads="1"/>
              </p:cNvSpPr>
              <p:nvPr/>
            </p:nvSpPr>
            <p:spPr bwMode="auto">
              <a:xfrm>
                <a:off x="2430" y="3676"/>
                <a:ext cx="188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>
                    <a:solidFill>
                      <a:prstClr val="black"/>
                    </a:solidFill>
                    <a:latin typeface="Times New Roman" charset="0"/>
                    <a:ea typeface="Arial" charset="0"/>
                    <a:cs typeface="Arial" charset="0"/>
                  </a:rPr>
                  <a:t>3</a:t>
                </a:r>
              </a:p>
            </p:txBody>
          </p:sp>
        </p:grpSp>
      </p:grpSp>
      <p:grpSp>
        <p:nvGrpSpPr>
          <p:cNvPr id="16" name="Group 135"/>
          <p:cNvGrpSpPr/>
          <p:nvPr/>
        </p:nvGrpSpPr>
        <p:grpSpPr>
          <a:xfrm>
            <a:off x="4457700" y="4700588"/>
            <a:ext cx="330200" cy="798512"/>
            <a:chOff x="4457700" y="4700588"/>
            <a:chExt cx="330200" cy="798512"/>
          </a:xfrm>
        </p:grpSpPr>
        <p:cxnSp>
          <p:nvCxnSpPr>
            <p:cNvPr id="293965" name="AutoShape 77"/>
            <p:cNvCxnSpPr>
              <a:cxnSpLocks noChangeShapeType="1"/>
              <a:stCxn id="293946" idx="5"/>
              <a:endCxn id="70750" idx="0"/>
            </p:cNvCxnSpPr>
            <p:nvPr/>
          </p:nvCxnSpPr>
          <p:spPr bwMode="auto">
            <a:xfrm>
              <a:off x="4476750" y="4700588"/>
              <a:ext cx="146050" cy="45085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17" name="Group 95"/>
            <p:cNvGrpSpPr>
              <a:grpSpLocks/>
            </p:cNvGrpSpPr>
            <p:nvPr/>
          </p:nvGrpSpPr>
          <p:grpSpPr bwMode="auto">
            <a:xfrm>
              <a:off x="4457700" y="5132388"/>
              <a:ext cx="330200" cy="366712"/>
              <a:chOff x="2760" y="3220"/>
              <a:chExt cx="208" cy="231"/>
            </a:xfrm>
          </p:grpSpPr>
          <p:sp>
            <p:nvSpPr>
              <p:cNvPr id="70750" name="Rectangle 96"/>
              <p:cNvSpPr>
                <a:spLocks noChangeArrowheads="1"/>
              </p:cNvSpPr>
              <p:nvPr/>
            </p:nvSpPr>
            <p:spPr bwMode="auto">
              <a:xfrm>
                <a:off x="2760" y="3232"/>
                <a:ext cx="208" cy="20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prstClr val="black"/>
                  </a:solidFill>
                  <a:latin typeface="Calibri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70751" name="Text Box 97"/>
              <p:cNvSpPr txBox="1">
                <a:spLocks noChangeArrowheads="1"/>
              </p:cNvSpPr>
              <p:nvPr/>
            </p:nvSpPr>
            <p:spPr bwMode="auto">
              <a:xfrm>
                <a:off x="2770" y="3220"/>
                <a:ext cx="188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dirty="0">
                    <a:solidFill>
                      <a:prstClr val="black"/>
                    </a:solidFill>
                    <a:latin typeface="Times New Roman" charset="0"/>
                    <a:ea typeface="Arial" charset="0"/>
                    <a:cs typeface="Arial" charset="0"/>
                  </a:rPr>
                  <a:t>2</a:t>
                </a:r>
              </a:p>
            </p:txBody>
          </p:sp>
        </p:grpSp>
      </p:grpSp>
      <p:grpSp>
        <p:nvGrpSpPr>
          <p:cNvPr id="18" name="Group 137"/>
          <p:cNvGrpSpPr/>
          <p:nvPr/>
        </p:nvGrpSpPr>
        <p:grpSpPr>
          <a:xfrm>
            <a:off x="5130800" y="4700588"/>
            <a:ext cx="914400" cy="798512"/>
            <a:chOff x="5130800" y="4700588"/>
            <a:chExt cx="914400" cy="798512"/>
          </a:xfrm>
        </p:grpSpPr>
        <p:cxnSp>
          <p:nvCxnSpPr>
            <p:cNvPr id="293962" name="AutoShape 74"/>
            <p:cNvCxnSpPr>
              <a:cxnSpLocks noChangeShapeType="1"/>
              <a:stCxn id="293945" idx="5"/>
              <a:endCxn id="70746" idx="0"/>
            </p:cNvCxnSpPr>
            <p:nvPr/>
          </p:nvCxnSpPr>
          <p:spPr bwMode="auto">
            <a:xfrm>
              <a:off x="5797550" y="4700588"/>
              <a:ext cx="82550" cy="45085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93963" name="AutoShape 75"/>
            <p:cNvCxnSpPr>
              <a:cxnSpLocks noChangeShapeType="1"/>
              <a:stCxn id="293945" idx="3"/>
              <a:endCxn id="70748" idx="0"/>
            </p:cNvCxnSpPr>
            <p:nvPr/>
          </p:nvCxnSpPr>
          <p:spPr bwMode="auto">
            <a:xfrm flipH="1">
              <a:off x="5295900" y="4700588"/>
              <a:ext cx="133350" cy="45085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19" name="Group 98"/>
            <p:cNvGrpSpPr>
              <a:grpSpLocks/>
            </p:cNvGrpSpPr>
            <p:nvPr/>
          </p:nvGrpSpPr>
          <p:grpSpPr bwMode="auto">
            <a:xfrm>
              <a:off x="5130800" y="5132388"/>
              <a:ext cx="330200" cy="366712"/>
              <a:chOff x="3184" y="3220"/>
              <a:chExt cx="208" cy="231"/>
            </a:xfrm>
          </p:grpSpPr>
          <p:sp>
            <p:nvSpPr>
              <p:cNvPr id="70748" name="Rectangle 99"/>
              <p:cNvSpPr>
                <a:spLocks noChangeArrowheads="1"/>
              </p:cNvSpPr>
              <p:nvPr/>
            </p:nvSpPr>
            <p:spPr bwMode="auto">
              <a:xfrm>
                <a:off x="3184" y="3232"/>
                <a:ext cx="208" cy="20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prstClr val="black"/>
                  </a:solidFill>
                  <a:latin typeface="Calibri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70749" name="Text Box 100"/>
              <p:cNvSpPr txBox="1">
                <a:spLocks noChangeArrowheads="1"/>
              </p:cNvSpPr>
              <p:nvPr/>
            </p:nvSpPr>
            <p:spPr bwMode="auto">
              <a:xfrm>
                <a:off x="3198" y="3220"/>
                <a:ext cx="188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dirty="0">
                    <a:solidFill>
                      <a:prstClr val="black"/>
                    </a:solidFill>
                    <a:latin typeface="Times New Roman" charset="0"/>
                    <a:ea typeface="Arial" charset="0"/>
                    <a:cs typeface="Arial" charset="0"/>
                  </a:rPr>
                  <a:t>5</a:t>
                </a:r>
              </a:p>
            </p:txBody>
          </p:sp>
        </p:grpSp>
        <p:grpSp>
          <p:nvGrpSpPr>
            <p:cNvPr id="20" name="Group 101"/>
            <p:cNvGrpSpPr>
              <a:grpSpLocks/>
            </p:cNvGrpSpPr>
            <p:nvPr/>
          </p:nvGrpSpPr>
          <p:grpSpPr bwMode="auto">
            <a:xfrm>
              <a:off x="5715000" y="5132388"/>
              <a:ext cx="330200" cy="366712"/>
              <a:chOff x="3552" y="3220"/>
              <a:chExt cx="208" cy="231"/>
            </a:xfrm>
          </p:grpSpPr>
          <p:sp>
            <p:nvSpPr>
              <p:cNvPr id="70746" name="Rectangle 102"/>
              <p:cNvSpPr>
                <a:spLocks noChangeArrowheads="1"/>
              </p:cNvSpPr>
              <p:nvPr/>
            </p:nvSpPr>
            <p:spPr bwMode="auto">
              <a:xfrm>
                <a:off x="3552" y="3232"/>
                <a:ext cx="208" cy="20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prstClr val="black"/>
                  </a:solidFill>
                  <a:latin typeface="Calibri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70747" name="Text Box 103"/>
              <p:cNvSpPr txBox="1">
                <a:spLocks noChangeArrowheads="1"/>
              </p:cNvSpPr>
              <p:nvPr/>
            </p:nvSpPr>
            <p:spPr bwMode="auto">
              <a:xfrm>
                <a:off x="3566" y="3220"/>
                <a:ext cx="188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>
                    <a:solidFill>
                      <a:prstClr val="black"/>
                    </a:solidFill>
                    <a:latin typeface="Times New Roman" charset="0"/>
                    <a:ea typeface="Arial" charset="0"/>
                    <a:cs typeface="Arial" charset="0"/>
                  </a:rPr>
                  <a:t>4</a:t>
                </a:r>
              </a:p>
            </p:txBody>
          </p:sp>
        </p:grpSp>
      </p:grpSp>
      <p:grpSp>
        <p:nvGrpSpPr>
          <p:cNvPr id="21" name="Group 140"/>
          <p:cNvGrpSpPr/>
          <p:nvPr/>
        </p:nvGrpSpPr>
        <p:grpSpPr>
          <a:xfrm>
            <a:off x="6315075" y="4713288"/>
            <a:ext cx="412750" cy="785812"/>
            <a:chOff x="6315075" y="4713288"/>
            <a:chExt cx="412750" cy="785812"/>
          </a:xfrm>
        </p:grpSpPr>
        <p:cxnSp>
          <p:nvCxnSpPr>
            <p:cNvPr id="293958" name="AutoShape 70"/>
            <p:cNvCxnSpPr>
              <a:cxnSpLocks noChangeShapeType="1"/>
              <a:stCxn id="293944" idx="3"/>
              <a:endCxn id="70744" idx="0"/>
            </p:cNvCxnSpPr>
            <p:nvPr/>
          </p:nvCxnSpPr>
          <p:spPr bwMode="auto">
            <a:xfrm flipH="1">
              <a:off x="6515100" y="4713288"/>
              <a:ext cx="146050" cy="43815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22" name="Group 104"/>
            <p:cNvGrpSpPr>
              <a:grpSpLocks/>
            </p:cNvGrpSpPr>
            <p:nvPr/>
          </p:nvGrpSpPr>
          <p:grpSpPr bwMode="auto">
            <a:xfrm>
              <a:off x="6315075" y="5132388"/>
              <a:ext cx="412750" cy="366712"/>
              <a:chOff x="3930" y="3220"/>
              <a:chExt cx="260" cy="231"/>
            </a:xfrm>
          </p:grpSpPr>
          <p:sp>
            <p:nvSpPr>
              <p:cNvPr id="70744" name="Rectangle 105"/>
              <p:cNvSpPr>
                <a:spLocks noChangeArrowheads="1"/>
              </p:cNvSpPr>
              <p:nvPr/>
            </p:nvSpPr>
            <p:spPr bwMode="auto">
              <a:xfrm>
                <a:off x="3952" y="3232"/>
                <a:ext cx="208" cy="20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prstClr val="black"/>
                  </a:solidFill>
                  <a:latin typeface="Calibri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70745" name="Text Box 106"/>
              <p:cNvSpPr txBox="1">
                <a:spLocks noChangeArrowheads="1"/>
              </p:cNvSpPr>
              <p:nvPr/>
            </p:nvSpPr>
            <p:spPr bwMode="auto">
              <a:xfrm>
                <a:off x="3930" y="3220"/>
                <a:ext cx="260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dirty="0">
                    <a:solidFill>
                      <a:prstClr val="black"/>
                    </a:solidFill>
                    <a:latin typeface="Times New Roman" charset="0"/>
                    <a:ea typeface="Arial" charset="0"/>
                    <a:cs typeface="Arial" charset="0"/>
                  </a:rPr>
                  <a:t>11</a:t>
                </a:r>
              </a:p>
            </p:txBody>
          </p:sp>
        </p:grpSp>
      </p:grpSp>
      <p:grpSp>
        <p:nvGrpSpPr>
          <p:cNvPr id="23" name="Group 144"/>
          <p:cNvGrpSpPr/>
          <p:nvPr/>
        </p:nvGrpSpPr>
        <p:grpSpPr>
          <a:xfrm>
            <a:off x="6705600" y="4713288"/>
            <a:ext cx="968375" cy="1509712"/>
            <a:chOff x="6705600" y="4713288"/>
            <a:chExt cx="968375" cy="1509712"/>
          </a:xfrm>
        </p:grpSpPr>
        <p:sp>
          <p:nvSpPr>
            <p:cNvPr id="293949" name="Oval 61"/>
            <p:cNvSpPr>
              <a:spLocks noChangeArrowheads="1"/>
            </p:cNvSpPr>
            <p:nvPr/>
          </p:nvSpPr>
          <p:spPr bwMode="auto">
            <a:xfrm>
              <a:off x="6940550" y="5151438"/>
              <a:ext cx="520700" cy="304800"/>
            </a:xfrm>
            <a:prstGeom prst="ellipse">
              <a:avLst/>
            </a:prstGeom>
            <a:solidFill>
              <a:srgbClr val="FF99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cxnSp>
          <p:nvCxnSpPr>
            <p:cNvPr id="293959" name="AutoShape 71"/>
            <p:cNvCxnSpPr>
              <a:cxnSpLocks noChangeShapeType="1"/>
              <a:stCxn id="293944" idx="5"/>
              <a:endCxn id="293949" idx="0"/>
            </p:cNvCxnSpPr>
            <p:nvPr/>
          </p:nvCxnSpPr>
          <p:spPr bwMode="auto">
            <a:xfrm>
              <a:off x="7029450" y="4713288"/>
              <a:ext cx="171450" cy="43815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93968" name="AutoShape 80"/>
            <p:cNvCxnSpPr>
              <a:cxnSpLocks noChangeShapeType="1"/>
              <a:stCxn id="293949" idx="5"/>
              <a:endCxn id="70740" idx="0"/>
            </p:cNvCxnSpPr>
            <p:nvPr/>
          </p:nvCxnSpPr>
          <p:spPr bwMode="auto">
            <a:xfrm>
              <a:off x="7385050" y="5411788"/>
              <a:ext cx="95250" cy="45085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93971" name="AutoShape 83"/>
            <p:cNvCxnSpPr>
              <a:cxnSpLocks noChangeShapeType="1"/>
              <a:stCxn id="293949" idx="3"/>
              <a:endCxn id="70742" idx="0"/>
            </p:cNvCxnSpPr>
            <p:nvPr/>
          </p:nvCxnSpPr>
          <p:spPr bwMode="auto">
            <a:xfrm flipH="1">
              <a:off x="6870700" y="5411788"/>
              <a:ext cx="146050" cy="45085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293979" name="Text Box 91"/>
            <p:cNvSpPr txBox="1">
              <a:spLocks noChangeArrowheads="1"/>
            </p:cNvSpPr>
            <p:nvPr/>
          </p:nvSpPr>
          <p:spPr bwMode="auto">
            <a:xfrm>
              <a:off x="7000875" y="5100638"/>
              <a:ext cx="40005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i="1" dirty="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l</a:t>
              </a:r>
              <a:r>
                <a:rPr lang="en-US" baseline="-25000" dirty="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10</a:t>
              </a:r>
              <a:endParaRPr lang="en-US" dirty="0">
                <a:solidFill>
                  <a:prstClr val="black"/>
                </a:solidFill>
                <a:latin typeface="Times New Roman" charset="0"/>
                <a:ea typeface="Arial" charset="0"/>
                <a:cs typeface="Arial" charset="0"/>
              </a:endParaRPr>
            </a:p>
          </p:txBody>
        </p:sp>
        <p:grpSp>
          <p:nvGrpSpPr>
            <p:cNvPr id="24" name="Group 107"/>
            <p:cNvGrpSpPr>
              <a:grpSpLocks/>
            </p:cNvGrpSpPr>
            <p:nvPr/>
          </p:nvGrpSpPr>
          <p:grpSpPr bwMode="auto">
            <a:xfrm>
              <a:off x="6705600" y="5856288"/>
              <a:ext cx="330200" cy="366712"/>
              <a:chOff x="4176" y="3676"/>
              <a:chExt cx="208" cy="231"/>
            </a:xfrm>
          </p:grpSpPr>
          <p:sp>
            <p:nvSpPr>
              <p:cNvPr id="70742" name="Rectangle 108"/>
              <p:cNvSpPr>
                <a:spLocks noChangeArrowheads="1"/>
              </p:cNvSpPr>
              <p:nvPr/>
            </p:nvSpPr>
            <p:spPr bwMode="auto">
              <a:xfrm>
                <a:off x="4176" y="3680"/>
                <a:ext cx="208" cy="20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prstClr val="black"/>
                  </a:solidFill>
                  <a:latin typeface="Calibri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70743" name="Text Box 109"/>
              <p:cNvSpPr txBox="1">
                <a:spLocks noChangeArrowheads="1"/>
              </p:cNvSpPr>
              <p:nvPr/>
            </p:nvSpPr>
            <p:spPr bwMode="auto">
              <a:xfrm>
                <a:off x="4186" y="3676"/>
                <a:ext cx="188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>
                    <a:solidFill>
                      <a:prstClr val="black"/>
                    </a:solidFill>
                    <a:latin typeface="Times New Roman" charset="0"/>
                    <a:ea typeface="Arial" charset="0"/>
                    <a:cs typeface="Arial" charset="0"/>
                  </a:rPr>
                  <a:t>9</a:t>
                </a:r>
              </a:p>
            </p:txBody>
          </p:sp>
        </p:grpSp>
        <p:grpSp>
          <p:nvGrpSpPr>
            <p:cNvPr id="25" name="Group 110"/>
            <p:cNvGrpSpPr>
              <a:grpSpLocks/>
            </p:cNvGrpSpPr>
            <p:nvPr/>
          </p:nvGrpSpPr>
          <p:grpSpPr bwMode="auto">
            <a:xfrm>
              <a:off x="7261225" y="5856288"/>
              <a:ext cx="412750" cy="366712"/>
              <a:chOff x="4518" y="3676"/>
              <a:chExt cx="260" cy="231"/>
            </a:xfrm>
          </p:grpSpPr>
          <p:sp>
            <p:nvSpPr>
              <p:cNvPr id="70740" name="Rectangle 111"/>
              <p:cNvSpPr>
                <a:spLocks noChangeArrowheads="1"/>
              </p:cNvSpPr>
              <p:nvPr/>
            </p:nvSpPr>
            <p:spPr bwMode="auto">
              <a:xfrm>
                <a:off x="4552" y="3680"/>
                <a:ext cx="208" cy="20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prstClr val="black"/>
                  </a:solidFill>
                  <a:latin typeface="Calibri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70741" name="Text Box 112"/>
              <p:cNvSpPr txBox="1">
                <a:spLocks noChangeArrowheads="1"/>
              </p:cNvSpPr>
              <p:nvPr/>
            </p:nvSpPr>
            <p:spPr bwMode="auto">
              <a:xfrm>
                <a:off x="4518" y="3676"/>
                <a:ext cx="260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dirty="0">
                    <a:solidFill>
                      <a:prstClr val="black"/>
                    </a:solidFill>
                    <a:latin typeface="Times New Roman" charset="0"/>
                    <a:ea typeface="Arial" charset="0"/>
                    <a:cs typeface="Arial" charset="0"/>
                  </a:rPr>
                  <a:t>10</a:t>
                </a:r>
              </a:p>
            </p:txBody>
          </p:sp>
        </p:grpSp>
      </p:grpSp>
      <p:grpSp>
        <p:nvGrpSpPr>
          <p:cNvPr id="26" name="Group 142"/>
          <p:cNvGrpSpPr/>
          <p:nvPr/>
        </p:nvGrpSpPr>
        <p:grpSpPr>
          <a:xfrm>
            <a:off x="7708900" y="4700588"/>
            <a:ext cx="330200" cy="798512"/>
            <a:chOff x="7708900" y="4700588"/>
            <a:chExt cx="330200" cy="798512"/>
          </a:xfrm>
        </p:grpSpPr>
        <p:cxnSp>
          <p:nvCxnSpPr>
            <p:cNvPr id="293960" name="AutoShape 72"/>
            <p:cNvCxnSpPr>
              <a:cxnSpLocks noChangeShapeType="1"/>
              <a:stCxn id="293943" idx="3"/>
              <a:endCxn id="70738" idx="0"/>
            </p:cNvCxnSpPr>
            <p:nvPr/>
          </p:nvCxnSpPr>
          <p:spPr bwMode="auto">
            <a:xfrm flipH="1">
              <a:off x="7874000" y="4700588"/>
              <a:ext cx="133350" cy="45085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27" name="Group 113"/>
            <p:cNvGrpSpPr>
              <a:grpSpLocks/>
            </p:cNvGrpSpPr>
            <p:nvPr/>
          </p:nvGrpSpPr>
          <p:grpSpPr bwMode="auto">
            <a:xfrm>
              <a:off x="7708900" y="5132388"/>
              <a:ext cx="330200" cy="366712"/>
              <a:chOff x="4808" y="3220"/>
              <a:chExt cx="208" cy="231"/>
            </a:xfrm>
          </p:grpSpPr>
          <p:sp>
            <p:nvSpPr>
              <p:cNvPr id="70738" name="Rectangle 114"/>
              <p:cNvSpPr>
                <a:spLocks noChangeArrowheads="1"/>
              </p:cNvSpPr>
              <p:nvPr/>
            </p:nvSpPr>
            <p:spPr bwMode="auto">
              <a:xfrm>
                <a:off x="4808" y="3232"/>
                <a:ext cx="208" cy="20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prstClr val="black"/>
                  </a:solidFill>
                  <a:latin typeface="Calibri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70739" name="Text Box 115"/>
              <p:cNvSpPr txBox="1">
                <a:spLocks noChangeArrowheads="1"/>
              </p:cNvSpPr>
              <p:nvPr/>
            </p:nvSpPr>
            <p:spPr bwMode="auto">
              <a:xfrm>
                <a:off x="4822" y="3220"/>
                <a:ext cx="188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dirty="0">
                    <a:solidFill>
                      <a:prstClr val="black"/>
                    </a:solidFill>
                    <a:latin typeface="Times New Roman" charset="0"/>
                    <a:ea typeface="Arial" charset="0"/>
                    <a:cs typeface="Arial" charset="0"/>
                  </a:rPr>
                  <a:t>8</a:t>
                </a:r>
              </a:p>
            </p:txBody>
          </p:sp>
        </p:grpSp>
      </p:grpSp>
      <p:grpSp>
        <p:nvGrpSpPr>
          <p:cNvPr id="28" name="Group 145"/>
          <p:cNvGrpSpPr/>
          <p:nvPr/>
        </p:nvGrpSpPr>
        <p:grpSpPr>
          <a:xfrm>
            <a:off x="8153400" y="5100638"/>
            <a:ext cx="901700" cy="1122362"/>
            <a:chOff x="8153400" y="5100638"/>
            <a:chExt cx="901700" cy="1122362"/>
          </a:xfrm>
        </p:grpSpPr>
        <p:sp>
          <p:nvSpPr>
            <p:cNvPr id="293950" name="Oval 62"/>
            <p:cNvSpPr>
              <a:spLocks noChangeArrowheads="1"/>
            </p:cNvSpPr>
            <p:nvPr/>
          </p:nvSpPr>
          <p:spPr bwMode="auto">
            <a:xfrm>
              <a:off x="8337550" y="5151438"/>
              <a:ext cx="520700" cy="304800"/>
            </a:xfrm>
            <a:prstGeom prst="ellipse">
              <a:avLst/>
            </a:prstGeom>
            <a:solidFill>
              <a:srgbClr val="FF99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cxnSp>
          <p:nvCxnSpPr>
            <p:cNvPr id="293969" name="AutoShape 81"/>
            <p:cNvCxnSpPr>
              <a:cxnSpLocks noChangeShapeType="1"/>
              <a:stCxn id="293950" idx="5"/>
              <a:endCxn id="70734" idx="0"/>
            </p:cNvCxnSpPr>
            <p:nvPr/>
          </p:nvCxnSpPr>
          <p:spPr bwMode="auto">
            <a:xfrm>
              <a:off x="8782050" y="5411788"/>
              <a:ext cx="107950" cy="45085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93970" name="AutoShape 82"/>
            <p:cNvCxnSpPr>
              <a:cxnSpLocks noChangeShapeType="1"/>
              <a:stCxn id="293950" idx="3"/>
              <a:endCxn id="70736" idx="0"/>
            </p:cNvCxnSpPr>
            <p:nvPr/>
          </p:nvCxnSpPr>
          <p:spPr bwMode="auto">
            <a:xfrm flipH="1">
              <a:off x="8318500" y="5411788"/>
              <a:ext cx="95250" cy="45085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293978" name="Text Box 90"/>
            <p:cNvSpPr txBox="1">
              <a:spLocks noChangeArrowheads="1"/>
            </p:cNvSpPr>
            <p:nvPr/>
          </p:nvSpPr>
          <p:spPr bwMode="auto">
            <a:xfrm>
              <a:off x="8442326" y="5100638"/>
              <a:ext cx="32385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i="1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l</a:t>
              </a:r>
              <a:r>
                <a:rPr lang="en-US" baseline="-2500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9</a:t>
              </a:r>
              <a:endParaRPr lang="en-US">
                <a:solidFill>
                  <a:prstClr val="black"/>
                </a:solidFill>
                <a:latin typeface="Times New Roman" charset="0"/>
                <a:ea typeface="Arial" charset="0"/>
                <a:cs typeface="Arial" charset="0"/>
              </a:endParaRPr>
            </a:p>
          </p:txBody>
        </p:sp>
        <p:grpSp>
          <p:nvGrpSpPr>
            <p:cNvPr id="29" name="Group 116"/>
            <p:cNvGrpSpPr>
              <a:grpSpLocks/>
            </p:cNvGrpSpPr>
            <p:nvPr/>
          </p:nvGrpSpPr>
          <p:grpSpPr bwMode="auto">
            <a:xfrm>
              <a:off x="8153400" y="5856288"/>
              <a:ext cx="330200" cy="366712"/>
              <a:chOff x="5104" y="3676"/>
              <a:chExt cx="208" cy="231"/>
            </a:xfrm>
          </p:grpSpPr>
          <p:sp>
            <p:nvSpPr>
              <p:cNvPr id="70736" name="Rectangle 117"/>
              <p:cNvSpPr>
                <a:spLocks noChangeArrowheads="1"/>
              </p:cNvSpPr>
              <p:nvPr/>
            </p:nvSpPr>
            <p:spPr bwMode="auto">
              <a:xfrm>
                <a:off x="5104" y="3680"/>
                <a:ext cx="208" cy="20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prstClr val="black"/>
                  </a:solidFill>
                  <a:latin typeface="Calibri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70737" name="Text Box 118"/>
              <p:cNvSpPr txBox="1">
                <a:spLocks noChangeArrowheads="1"/>
              </p:cNvSpPr>
              <p:nvPr/>
            </p:nvSpPr>
            <p:spPr bwMode="auto">
              <a:xfrm>
                <a:off x="5114" y="3676"/>
                <a:ext cx="188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>
                    <a:solidFill>
                      <a:prstClr val="black"/>
                    </a:solidFill>
                    <a:latin typeface="Times New Roman" charset="0"/>
                    <a:ea typeface="Arial" charset="0"/>
                    <a:cs typeface="Arial" charset="0"/>
                  </a:rPr>
                  <a:t>6</a:t>
                </a:r>
              </a:p>
            </p:txBody>
          </p:sp>
        </p:grpSp>
        <p:grpSp>
          <p:nvGrpSpPr>
            <p:cNvPr id="30" name="Group 119"/>
            <p:cNvGrpSpPr>
              <a:grpSpLocks/>
            </p:cNvGrpSpPr>
            <p:nvPr/>
          </p:nvGrpSpPr>
          <p:grpSpPr bwMode="auto">
            <a:xfrm>
              <a:off x="8724900" y="5856288"/>
              <a:ext cx="330200" cy="366712"/>
              <a:chOff x="5440" y="3676"/>
              <a:chExt cx="208" cy="231"/>
            </a:xfrm>
          </p:grpSpPr>
          <p:sp>
            <p:nvSpPr>
              <p:cNvPr id="70734" name="Rectangle 120"/>
              <p:cNvSpPr>
                <a:spLocks noChangeArrowheads="1"/>
              </p:cNvSpPr>
              <p:nvPr/>
            </p:nvSpPr>
            <p:spPr bwMode="auto">
              <a:xfrm>
                <a:off x="5440" y="3680"/>
                <a:ext cx="208" cy="20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prstClr val="black"/>
                  </a:solidFill>
                  <a:latin typeface="Calibri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70735" name="Text Box 121"/>
              <p:cNvSpPr txBox="1">
                <a:spLocks noChangeArrowheads="1"/>
              </p:cNvSpPr>
              <p:nvPr/>
            </p:nvSpPr>
            <p:spPr bwMode="auto">
              <a:xfrm>
                <a:off x="5450" y="3676"/>
                <a:ext cx="188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dirty="0">
                    <a:solidFill>
                      <a:prstClr val="black"/>
                    </a:solidFill>
                    <a:latin typeface="Times New Roman" charset="0"/>
                    <a:ea typeface="Arial" charset="0"/>
                    <a:cs typeface="Arial" charset="0"/>
                  </a:rPr>
                  <a:t>7</a:t>
                </a:r>
              </a:p>
            </p:txBody>
          </p:sp>
        </p:grpSp>
      </p:grpSp>
      <p:sp>
        <p:nvSpPr>
          <p:cNvPr id="294010" name="Line 122"/>
          <p:cNvSpPr>
            <a:spLocks noChangeShapeType="1"/>
          </p:cNvSpPr>
          <p:nvPr/>
        </p:nvSpPr>
        <p:spPr bwMode="auto">
          <a:xfrm>
            <a:off x="1790700" y="2981614"/>
            <a:ext cx="1730543" cy="0"/>
          </a:xfrm>
          <a:prstGeom prst="line">
            <a:avLst/>
          </a:prstGeom>
          <a:noFill/>
          <a:ln w="9525">
            <a:solidFill>
              <a:srgbClr val="FF3300"/>
            </a:solidFill>
            <a:prstDash val="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42" name="Line 4"/>
          <p:cNvSpPr>
            <a:spLocks noChangeShapeType="1"/>
          </p:cNvSpPr>
          <p:nvPr/>
        </p:nvSpPr>
        <p:spPr bwMode="auto">
          <a:xfrm>
            <a:off x="1831974" y="2306638"/>
            <a:ext cx="1685926" cy="0"/>
          </a:xfrm>
          <a:prstGeom prst="line">
            <a:avLst/>
          </a:prstGeom>
          <a:noFill/>
          <a:ln w="9525">
            <a:solidFill>
              <a:srgbClr val="FF3300"/>
            </a:solidFill>
            <a:prstDash val="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31" name="Group 149"/>
          <p:cNvGrpSpPr/>
          <p:nvPr/>
        </p:nvGrpSpPr>
        <p:grpSpPr>
          <a:xfrm>
            <a:off x="1993900" y="2601913"/>
            <a:ext cx="316081" cy="400110"/>
            <a:chOff x="1866900" y="2589213"/>
            <a:chExt cx="316081" cy="400110"/>
          </a:xfrm>
        </p:grpSpPr>
        <p:sp>
          <p:nvSpPr>
            <p:cNvPr id="143" name="Oval 123"/>
            <p:cNvSpPr>
              <a:spLocks noChangeArrowheads="1"/>
            </p:cNvSpPr>
            <p:nvPr/>
          </p:nvSpPr>
          <p:spPr bwMode="auto">
            <a:xfrm>
              <a:off x="1866900" y="2730501"/>
              <a:ext cx="55563" cy="55563"/>
            </a:xfrm>
            <a:prstGeom prst="ellipse">
              <a:avLst/>
            </a:prstGeom>
            <a:solidFill>
              <a:srgbClr val="0000FF"/>
            </a:solidFill>
            <a:ln w="9525">
              <a:solidFill>
                <a:srgbClr val="4F81BD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FF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sp>
          <p:nvSpPr>
            <p:cNvPr id="144" name="Text Box 124"/>
            <p:cNvSpPr txBox="1">
              <a:spLocks noChangeArrowheads="1"/>
            </p:cNvSpPr>
            <p:nvPr/>
          </p:nvSpPr>
          <p:spPr bwMode="auto">
            <a:xfrm>
              <a:off x="1870075" y="2589213"/>
              <a:ext cx="312906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 dirty="0" err="1">
                  <a:solidFill>
                    <a:srgbClr val="0000FF"/>
                  </a:solidFill>
                  <a:latin typeface="Times New Roman" charset="0"/>
                  <a:ea typeface="Arial" charset="0"/>
                  <a:cs typeface="Arial" charset="0"/>
                </a:rPr>
                <a:t>q</a:t>
              </a:r>
              <a:endParaRPr lang="en-US" sz="2000" dirty="0">
                <a:solidFill>
                  <a:srgbClr val="0000FF"/>
                </a:solidFill>
                <a:latin typeface="Times New Roman" charset="0"/>
                <a:ea typeface="Arial" charset="0"/>
                <a:cs typeface="Arial" charset="0"/>
              </a:endParaRPr>
            </a:p>
          </p:txBody>
        </p:sp>
      </p:grpSp>
      <p:sp>
        <p:nvSpPr>
          <p:cNvPr id="146" name="AutoShape 125"/>
          <p:cNvSpPr>
            <a:spLocks noChangeArrowheads="1"/>
          </p:cNvSpPr>
          <p:nvPr/>
        </p:nvSpPr>
        <p:spPr bwMode="auto">
          <a:xfrm>
            <a:off x="6083300" y="2844800"/>
            <a:ext cx="155575" cy="265113"/>
          </a:xfrm>
          <a:prstGeom prst="downArrow">
            <a:avLst>
              <a:gd name="adj1" fmla="val 50000"/>
              <a:gd name="adj2" fmla="val 42602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latin typeface="Calibri" charset="0"/>
              <a:ea typeface="Arial" charset="0"/>
              <a:cs typeface="Arial" charset="0"/>
            </a:endParaRPr>
          </a:p>
        </p:txBody>
      </p:sp>
      <p:sp>
        <p:nvSpPr>
          <p:cNvPr id="147" name="AutoShape 125"/>
          <p:cNvSpPr>
            <a:spLocks noChangeArrowheads="1"/>
          </p:cNvSpPr>
          <p:nvPr/>
        </p:nvSpPr>
        <p:spPr bwMode="auto">
          <a:xfrm>
            <a:off x="7378700" y="3403600"/>
            <a:ext cx="155575" cy="265113"/>
          </a:xfrm>
          <a:prstGeom prst="downArrow">
            <a:avLst>
              <a:gd name="adj1" fmla="val 50000"/>
              <a:gd name="adj2" fmla="val 42602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latin typeface="Calibri" charset="0"/>
              <a:ea typeface="Arial" charset="0"/>
              <a:cs typeface="Arial" charset="0"/>
            </a:endParaRPr>
          </a:p>
        </p:txBody>
      </p:sp>
      <p:sp>
        <p:nvSpPr>
          <p:cNvPr id="150" name="Oval 149"/>
          <p:cNvSpPr/>
          <p:nvPr/>
        </p:nvSpPr>
        <p:spPr>
          <a:xfrm>
            <a:off x="1447799" y="2222499"/>
            <a:ext cx="1092201" cy="1143001"/>
          </a:xfrm>
          <a:prstGeom prst="ellipse">
            <a:avLst/>
          </a:prstGeom>
          <a:noFill/>
          <a:ln w="127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52" name="Rectangle 151"/>
          <p:cNvSpPr/>
          <p:nvPr/>
        </p:nvSpPr>
        <p:spPr>
          <a:xfrm>
            <a:off x="4155259" y="1669534"/>
            <a:ext cx="474744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dirty="0" smtClean="0">
                <a:solidFill>
                  <a:prstClr val="black"/>
                </a:solidFill>
                <a:latin typeface="Calibri"/>
                <a:ea typeface="Arial" charset="0"/>
                <a:cs typeface="Calibri"/>
              </a:rPr>
              <a:t>Now backtrack along the path of recursion, asking “Could there be a closer point in the other </a:t>
            </a:r>
            <a:r>
              <a:rPr lang="en-US" dirty="0" err="1" smtClean="0">
                <a:solidFill>
                  <a:prstClr val="black"/>
                </a:solidFill>
                <a:latin typeface="Calibri"/>
                <a:ea typeface="Arial" charset="0"/>
                <a:cs typeface="Calibri"/>
              </a:rPr>
              <a:t>subtree</a:t>
            </a:r>
            <a:r>
              <a:rPr lang="en-US" dirty="0" smtClean="0">
                <a:solidFill>
                  <a:prstClr val="black"/>
                </a:solidFill>
                <a:latin typeface="Calibri"/>
                <a:ea typeface="Arial" charset="0"/>
                <a:cs typeface="Calibri"/>
              </a:rPr>
              <a:t>?” If so, start a recursive search.</a:t>
            </a:r>
          </a:p>
        </p:txBody>
      </p:sp>
      <p:sp>
        <p:nvSpPr>
          <p:cNvPr id="148" name="Rectangle 147"/>
          <p:cNvSpPr/>
          <p:nvPr/>
        </p:nvSpPr>
        <p:spPr>
          <a:xfrm>
            <a:off x="419100" y="2971800"/>
            <a:ext cx="673100" cy="1485900"/>
          </a:xfrm>
          <a:prstGeom prst="rect">
            <a:avLst/>
          </a:prstGeom>
          <a:solidFill>
            <a:schemeClr val="tx1">
              <a:alpha val="57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49" name="Rectangle 148"/>
          <p:cNvSpPr/>
          <p:nvPr/>
        </p:nvSpPr>
        <p:spPr>
          <a:xfrm>
            <a:off x="1816100" y="3797300"/>
            <a:ext cx="1689100" cy="647700"/>
          </a:xfrm>
          <a:prstGeom prst="rect">
            <a:avLst/>
          </a:prstGeom>
          <a:solidFill>
            <a:schemeClr val="tx1">
              <a:alpha val="57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51" name="Rectangle 150"/>
          <p:cNvSpPr/>
          <p:nvPr/>
        </p:nvSpPr>
        <p:spPr>
          <a:xfrm>
            <a:off x="3200400" y="4927600"/>
            <a:ext cx="1117600" cy="1587500"/>
          </a:xfrm>
          <a:prstGeom prst="rect">
            <a:avLst/>
          </a:prstGeom>
          <a:solidFill>
            <a:schemeClr val="tx1">
              <a:alpha val="57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53" name="Rectangle 152"/>
          <p:cNvSpPr/>
          <p:nvPr/>
        </p:nvSpPr>
        <p:spPr>
          <a:xfrm>
            <a:off x="6261100" y="4991100"/>
            <a:ext cx="520700" cy="647700"/>
          </a:xfrm>
          <a:prstGeom prst="rect">
            <a:avLst/>
          </a:prstGeom>
          <a:solidFill>
            <a:schemeClr val="tx1">
              <a:alpha val="57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54" name="Rectangle 153"/>
          <p:cNvSpPr/>
          <p:nvPr/>
        </p:nvSpPr>
        <p:spPr>
          <a:xfrm>
            <a:off x="8128000" y="4978400"/>
            <a:ext cx="1016000" cy="1549400"/>
          </a:xfrm>
          <a:prstGeom prst="rect">
            <a:avLst/>
          </a:prstGeom>
          <a:solidFill>
            <a:schemeClr val="tx1">
              <a:alpha val="57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55" name="Rectangle 154"/>
          <p:cNvSpPr/>
          <p:nvPr/>
        </p:nvSpPr>
        <p:spPr>
          <a:xfrm>
            <a:off x="1816100" y="1549400"/>
            <a:ext cx="1689100" cy="736600"/>
          </a:xfrm>
          <a:prstGeom prst="rect">
            <a:avLst/>
          </a:prstGeom>
          <a:solidFill>
            <a:schemeClr val="tx1">
              <a:alpha val="57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93888" name="Slide Number Placeholder 29388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C5BBBB9-F183-8A4D-B8BB-5CFD49612D99}" type="slidenum">
              <a:rPr lang="en-US" smtClean="0"/>
              <a:pPr>
                <a:defRPr/>
              </a:pPr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54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31" name="Text Box 123"/>
          <p:cNvSpPr txBox="1">
            <a:spLocks noChangeArrowheads="1"/>
          </p:cNvSpPr>
          <p:nvPr/>
        </p:nvSpPr>
        <p:spPr bwMode="auto">
          <a:xfrm>
            <a:off x="5905500" y="6400800"/>
            <a:ext cx="3112476" cy="307777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 smtClean="0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rPr>
              <a:t>Adapted from slide by </a:t>
            </a:r>
            <a:r>
              <a:rPr lang="en-US" sz="1400" dirty="0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rPr>
              <a:t>Anna </a:t>
            </a:r>
            <a:r>
              <a:rPr lang="en-US" sz="1400" dirty="0" err="1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rPr>
              <a:t>Atramentov</a:t>
            </a:r>
            <a:endParaRPr lang="en-US" sz="1400" dirty="0">
              <a:solidFill>
                <a:prstClr val="black"/>
              </a:solidFill>
              <a:latin typeface="Calibri" charset="0"/>
              <a:ea typeface="Arial" charset="0"/>
              <a:cs typeface="Arial" charset="0"/>
            </a:endParaRPr>
          </a:p>
        </p:txBody>
      </p:sp>
      <p:sp>
        <p:nvSpPr>
          <p:cNvPr id="126" name="Title 125"/>
          <p:cNvSpPr>
            <a:spLocks noGrp="1"/>
          </p:cNvSpPr>
          <p:nvPr>
            <p:ph type="title"/>
          </p:nvPr>
        </p:nvSpPr>
        <p:spPr>
          <a:xfrm>
            <a:off x="342900" y="185738"/>
            <a:ext cx="8229600" cy="1143000"/>
          </a:xfrm>
        </p:spPr>
        <p:txBody>
          <a:bodyPr/>
          <a:lstStyle/>
          <a:p>
            <a:r>
              <a:rPr lang="en-US" dirty="0" smtClean="0"/>
              <a:t>K-</a:t>
            </a:r>
            <a:r>
              <a:rPr lang="en-US" dirty="0" err="1" smtClean="0"/>
              <a:t>d</a:t>
            </a:r>
            <a:r>
              <a:rPr lang="en-US" dirty="0" smtClean="0"/>
              <a:t> tree query (in 2-d)</a:t>
            </a:r>
            <a:endParaRPr lang="en-US" dirty="0"/>
          </a:p>
        </p:txBody>
      </p:sp>
      <p:sp>
        <p:nvSpPr>
          <p:cNvPr id="293891" name="Line 3"/>
          <p:cNvSpPr>
            <a:spLocks noChangeShapeType="1"/>
          </p:cNvSpPr>
          <p:nvPr/>
        </p:nvSpPr>
        <p:spPr bwMode="auto">
          <a:xfrm>
            <a:off x="422275" y="2979500"/>
            <a:ext cx="1355725" cy="0"/>
          </a:xfrm>
          <a:prstGeom prst="line">
            <a:avLst/>
          </a:prstGeom>
          <a:noFill/>
          <a:ln w="9525">
            <a:solidFill>
              <a:srgbClr val="FF3300"/>
            </a:solidFill>
            <a:prstDash val="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93892" name="Line 4"/>
          <p:cNvSpPr>
            <a:spLocks noChangeShapeType="1"/>
          </p:cNvSpPr>
          <p:nvPr/>
        </p:nvSpPr>
        <p:spPr bwMode="auto">
          <a:xfrm>
            <a:off x="422274" y="2293938"/>
            <a:ext cx="1355726" cy="4762"/>
          </a:xfrm>
          <a:prstGeom prst="line">
            <a:avLst/>
          </a:prstGeom>
          <a:noFill/>
          <a:ln w="9525">
            <a:solidFill>
              <a:srgbClr val="FF3300"/>
            </a:solidFill>
            <a:prstDash val="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93893" name="Line 5"/>
          <p:cNvSpPr>
            <a:spLocks noChangeShapeType="1"/>
          </p:cNvSpPr>
          <p:nvPr/>
        </p:nvSpPr>
        <p:spPr bwMode="auto">
          <a:xfrm>
            <a:off x="2517775" y="1549800"/>
            <a:ext cx="8028" cy="748900"/>
          </a:xfrm>
          <a:prstGeom prst="line">
            <a:avLst/>
          </a:prstGeom>
          <a:noFill/>
          <a:ln w="9525">
            <a:solidFill>
              <a:srgbClr val="FF3300"/>
            </a:solidFill>
            <a:prstDash val="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93894" name="Line 6"/>
          <p:cNvSpPr>
            <a:spLocks noChangeShapeType="1"/>
          </p:cNvSpPr>
          <p:nvPr/>
        </p:nvSpPr>
        <p:spPr bwMode="auto">
          <a:xfrm>
            <a:off x="1108075" y="2972274"/>
            <a:ext cx="0" cy="1485426"/>
          </a:xfrm>
          <a:prstGeom prst="line">
            <a:avLst/>
          </a:prstGeom>
          <a:noFill/>
          <a:ln w="9525">
            <a:solidFill>
              <a:srgbClr val="FF3300"/>
            </a:solidFill>
            <a:prstDash val="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93895" name="Line 7"/>
          <p:cNvSpPr>
            <a:spLocks noChangeShapeType="1"/>
          </p:cNvSpPr>
          <p:nvPr/>
        </p:nvSpPr>
        <p:spPr bwMode="auto">
          <a:xfrm>
            <a:off x="1790700" y="3779838"/>
            <a:ext cx="1714500" cy="0"/>
          </a:xfrm>
          <a:prstGeom prst="line">
            <a:avLst/>
          </a:prstGeom>
          <a:noFill/>
          <a:ln w="9525">
            <a:solidFill>
              <a:srgbClr val="FF3300"/>
            </a:solidFill>
            <a:prstDash val="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93896" name="Line 8"/>
          <p:cNvSpPr>
            <a:spLocks noChangeShapeType="1"/>
          </p:cNvSpPr>
          <p:nvPr/>
        </p:nvSpPr>
        <p:spPr bwMode="auto">
          <a:xfrm>
            <a:off x="2543175" y="2984900"/>
            <a:ext cx="0" cy="799700"/>
          </a:xfrm>
          <a:prstGeom prst="line">
            <a:avLst/>
          </a:prstGeom>
          <a:noFill/>
          <a:ln w="9525">
            <a:solidFill>
              <a:srgbClr val="FF3300"/>
            </a:solidFill>
            <a:prstDash val="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93897" name="Line 9"/>
          <p:cNvSpPr>
            <a:spLocks noChangeShapeType="1"/>
          </p:cNvSpPr>
          <p:nvPr/>
        </p:nvSpPr>
        <p:spPr bwMode="auto">
          <a:xfrm>
            <a:off x="422274" y="3779838"/>
            <a:ext cx="695326" cy="17462"/>
          </a:xfrm>
          <a:prstGeom prst="line">
            <a:avLst/>
          </a:prstGeom>
          <a:noFill/>
          <a:ln w="9525">
            <a:solidFill>
              <a:srgbClr val="FF3300"/>
            </a:solidFill>
            <a:prstDash val="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2" name="Group 10"/>
          <p:cNvGrpSpPr>
            <a:grpSpLocks/>
          </p:cNvGrpSpPr>
          <p:nvPr/>
        </p:nvGrpSpPr>
        <p:grpSpPr bwMode="auto">
          <a:xfrm>
            <a:off x="422274" y="1549400"/>
            <a:ext cx="3095626" cy="2901308"/>
            <a:chOff x="408" y="1184"/>
            <a:chExt cx="1368" cy="1372"/>
          </a:xfrm>
        </p:grpSpPr>
        <p:sp>
          <p:nvSpPr>
            <p:cNvPr id="70758" name="Rectangle 11"/>
            <p:cNvSpPr>
              <a:spLocks noChangeArrowheads="1"/>
            </p:cNvSpPr>
            <p:nvPr/>
          </p:nvSpPr>
          <p:spPr bwMode="auto">
            <a:xfrm>
              <a:off x="408" y="1184"/>
              <a:ext cx="1368" cy="136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sp>
          <p:nvSpPr>
            <p:cNvPr id="70759" name="Oval 12"/>
            <p:cNvSpPr>
              <a:spLocks noChangeArrowheads="1"/>
            </p:cNvSpPr>
            <p:nvPr/>
          </p:nvSpPr>
          <p:spPr bwMode="auto">
            <a:xfrm>
              <a:off x="648" y="1280"/>
              <a:ext cx="35" cy="3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sp>
          <p:nvSpPr>
            <p:cNvPr id="70760" name="Oval 13"/>
            <p:cNvSpPr>
              <a:spLocks noChangeArrowheads="1"/>
            </p:cNvSpPr>
            <p:nvPr/>
          </p:nvSpPr>
          <p:spPr bwMode="auto">
            <a:xfrm>
              <a:off x="872" y="1808"/>
              <a:ext cx="35" cy="3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sp>
          <p:nvSpPr>
            <p:cNvPr id="70761" name="Oval 14"/>
            <p:cNvSpPr>
              <a:spLocks noChangeArrowheads="1"/>
            </p:cNvSpPr>
            <p:nvPr/>
          </p:nvSpPr>
          <p:spPr bwMode="auto">
            <a:xfrm>
              <a:off x="592" y="2088"/>
              <a:ext cx="35" cy="3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sp>
          <p:nvSpPr>
            <p:cNvPr id="70762" name="Oval 15"/>
            <p:cNvSpPr>
              <a:spLocks noChangeArrowheads="1"/>
            </p:cNvSpPr>
            <p:nvPr/>
          </p:nvSpPr>
          <p:spPr bwMode="auto">
            <a:xfrm>
              <a:off x="432" y="2352"/>
              <a:ext cx="35" cy="3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sp>
          <p:nvSpPr>
            <p:cNvPr id="70763" name="Oval 16"/>
            <p:cNvSpPr>
              <a:spLocks noChangeArrowheads="1"/>
            </p:cNvSpPr>
            <p:nvPr/>
          </p:nvSpPr>
          <p:spPr bwMode="auto">
            <a:xfrm>
              <a:off x="872" y="2352"/>
              <a:ext cx="35" cy="3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sp>
          <p:nvSpPr>
            <p:cNvPr id="70764" name="Oval 17"/>
            <p:cNvSpPr>
              <a:spLocks noChangeArrowheads="1"/>
            </p:cNvSpPr>
            <p:nvPr/>
          </p:nvSpPr>
          <p:spPr bwMode="auto">
            <a:xfrm>
              <a:off x="1344" y="2464"/>
              <a:ext cx="35" cy="3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sp>
          <p:nvSpPr>
            <p:cNvPr id="70765" name="Oval 18"/>
            <p:cNvSpPr>
              <a:spLocks noChangeArrowheads="1"/>
            </p:cNvSpPr>
            <p:nvPr/>
          </p:nvSpPr>
          <p:spPr bwMode="auto">
            <a:xfrm>
              <a:off x="1152" y="2000"/>
              <a:ext cx="35" cy="3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sp>
          <p:nvSpPr>
            <p:cNvPr id="70766" name="Oval 19"/>
            <p:cNvSpPr>
              <a:spLocks noChangeArrowheads="1"/>
            </p:cNvSpPr>
            <p:nvPr/>
          </p:nvSpPr>
          <p:spPr bwMode="auto">
            <a:xfrm>
              <a:off x="1464" y="2024"/>
              <a:ext cx="35" cy="3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sp>
          <p:nvSpPr>
            <p:cNvPr id="70767" name="Oval 20"/>
            <p:cNvSpPr>
              <a:spLocks noChangeArrowheads="1"/>
            </p:cNvSpPr>
            <p:nvPr/>
          </p:nvSpPr>
          <p:spPr bwMode="auto">
            <a:xfrm>
              <a:off x="1456" y="1736"/>
              <a:ext cx="35" cy="3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sp>
          <p:nvSpPr>
            <p:cNvPr id="70768" name="Oval 21"/>
            <p:cNvSpPr>
              <a:spLocks noChangeArrowheads="1"/>
            </p:cNvSpPr>
            <p:nvPr/>
          </p:nvSpPr>
          <p:spPr bwMode="auto">
            <a:xfrm>
              <a:off x="1224" y="1296"/>
              <a:ext cx="35" cy="3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sp>
          <p:nvSpPr>
            <p:cNvPr id="70769" name="Oval 22"/>
            <p:cNvSpPr>
              <a:spLocks noChangeArrowheads="1"/>
            </p:cNvSpPr>
            <p:nvPr/>
          </p:nvSpPr>
          <p:spPr bwMode="auto">
            <a:xfrm>
              <a:off x="1544" y="1408"/>
              <a:ext cx="35" cy="3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sp>
          <p:nvSpPr>
            <p:cNvPr id="70770" name="Text Box 23"/>
            <p:cNvSpPr txBox="1">
              <a:spLocks noChangeArrowheads="1"/>
            </p:cNvSpPr>
            <p:nvPr/>
          </p:nvSpPr>
          <p:spPr bwMode="auto">
            <a:xfrm>
              <a:off x="672" y="1203"/>
              <a:ext cx="172" cy="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4</a:t>
              </a:r>
            </a:p>
          </p:txBody>
        </p:sp>
        <p:sp>
          <p:nvSpPr>
            <p:cNvPr id="70771" name="Text Box 24"/>
            <p:cNvSpPr txBox="1">
              <a:spLocks noChangeArrowheads="1"/>
            </p:cNvSpPr>
            <p:nvPr/>
          </p:nvSpPr>
          <p:spPr bwMode="auto">
            <a:xfrm>
              <a:off x="1563" y="1321"/>
              <a:ext cx="172" cy="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7</a:t>
              </a:r>
            </a:p>
          </p:txBody>
        </p:sp>
        <p:sp>
          <p:nvSpPr>
            <p:cNvPr id="70772" name="Text Box 25"/>
            <p:cNvSpPr txBox="1">
              <a:spLocks noChangeArrowheads="1"/>
            </p:cNvSpPr>
            <p:nvPr/>
          </p:nvSpPr>
          <p:spPr bwMode="auto">
            <a:xfrm>
              <a:off x="1098" y="1199"/>
              <a:ext cx="172" cy="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6</a:t>
              </a:r>
            </a:p>
          </p:txBody>
        </p:sp>
        <p:sp>
          <p:nvSpPr>
            <p:cNvPr id="70773" name="Text Box 26"/>
            <p:cNvSpPr txBox="1">
              <a:spLocks noChangeArrowheads="1"/>
            </p:cNvSpPr>
            <p:nvPr/>
          </p:nvSpPr>
          <p:spPr bwMode="auto">
            <a:xfrm>
              <a:off x="746" y="1711"/>
              <a:ext cx="172" cy="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5</a:t>
              </a:r>
            </a:p>
          </p:txBody>
        </p:sp>
        <p:sp>
          <p:nvSpPr>
            <p:cNvPr id="70774" name="Text Box 27"/>
            <p:cNvSpPr txBox="1">
              <a:spLocks noChangeArrowheads="1"/>
            </p:cNvSpPr>
            <p:nvPr/>
          </p:nvSpPr>
          <p:spPr bwMode="auto">
            <a:xfrm>
              <a:off x="443" y="2271"/>
              <a:ext cx="172" cy="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1</a:t>
              </a:r>
            </a:p>
          </p:txBody>
        </p:sp>
        <p:sp>
          <p:nvSpPr>
            <p:cNvPr id="70775" name="Text Box 28"/>
            <p:cNvSpPr txBox="1">
              <a:spLocks noChangeArrowheads="1"/>
            </p:cNvSpPr>
            <p:nvPr/>
          </p:nvSpPr>
          <p:spPr bwMode="auto">
            <a:xfrm>
              <a:off x="470" y="1987"/>
              <a:ext cx="172" cy="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3</a:t>
              </a:r>
            </a:p>
          </p:txBody>
        </p:sp>
        <p:sp>
          <p:nvSpPr>
            <p:cNvPr id="70776" name="Text Box 29"/>
            <p:cNvSpPr txBox="1">
              <a:spLocks noChangeArrowheads="1"/>
            </p:cNvSpPr>
            <p:nvPr/>
          </p:nvSpPr>
          <p:spPr bwMode="auto">
            <a:xfrm>
              <a:off x="892" y="2269"/>
              <a:ext cx="172" cy="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2</a:t>
              </a:r>
            </a:p>
          </p:txBody>
        </p:sp>
        <p:sp>
          <p:nvSpPr>
            <p:cNvPr id="70777" name="Text Box 30"/>
            <p:cNvSpPr txBox="1">
              <a:spLocks noChangeArrowheads="1"/>
            </p:cNvSpPr>
            <p:nvPr/>
          </p:nvSpPr>
          <p:spPr bwMode="auto">
            <a:xfrm>
              <a:off x="1176" y="1913"/>
              <a:ext cx="172" cy="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9</a:t>
              </a:r>
            </a:p>
          </p:txBody>
        </p:sp>
        <p:sp>
          <p:nvSpPr>
            <p:cNvPr id="70778" name="Text Box 31"/>
            <p:cNvSpPr txBox="1">
              <a:spLocks noChangeArrowheads="1"/>
            </p:cNvSpPr>
            <p:nvPr/>
          </p:nvSpPr>
          <p:spPr bwMode="auto">
            <a:xfrm>
              <a:off x="1326" y="1643"/>
              <a:ext cx="172" cy="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8</a:t>
              </a:r>
            </a:p>
          </p:txBody>
        </p:sp>
        <p:sp>
          <p:nvSpPr>
            <p:cNvPr id="70779" name="Text Box 32"/>
            <p:cNvSpPr txBox="1">
              <a:spLocks noChangeArrowheads="1"/>
            </p:cNvSpPr>
            <p:nvPr/>
          </p:nvSpPr>
          <p:spPr bwMode="auto">
            <a:xfrm>
              <a:off x="1468" y="1943"/>
              <a:ext cx="228" cy="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10</a:t>
              </a:r>
            </a:p>
          </p:txBody>
        </p:sp>
        <p:sp>
          <p:nvSpPr>
            <p:cNvPr id="70780" name="Text Box 33"/>
            <p:cNvSpPr txBox="1">
              <a:spLocks noChangeArrowheads="1"/>
            </p:cNvSpPr>
            <p:nvPr/>
          </p:nvSpPr>
          <p:spPr bwMode="auto">
            <a:xfrm>
              <a:off x="1362" y="2381"/>
              <a:ext cx="228" cy="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11</a:t>
              </a:r>
            </a:p>
          </p:txBody>
        </p:sp>
      </p:grpSp>
      <p:sp>
        <p:nvSpPr>
          <p:cNvPr id="293922" name="Text Box 34"/>
          <p:cNvSpPr txBox="1">
            <a:spLocks noChangeArrowheads="1"/>
          </p:cNvSpPr>
          <p:nvPr/>
        </p:nvSpPr>
        <p:spPr bwMode="auto">
          <a:xfrm>
            <a:off x="76200" y="2075538"/>
            <a:ext cx="41410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i="1" dirty="0">
                <a:solidFill>
                  <a:srgbClr val="FF3300"/>
                </a:solidFill>
                <a:latin typeface="Times New Roman" charset="0"/>
                <a:ea typeface="Arial" charset="0"/>
                <a:cs typeface="Arial" charset="0"/>
              </a:rPr>
              <a:t>l</a:t>
            </a:r>
            <a:r>
              <a:rPr lang="en-US" i="1" baseline="-25000" dirty="0">
                <a:solidFill>
                  <a:srgbClr val="FF3300"/>
                </a:solidFill>
                <a:latin typeface="Times New Roman" charset="0"/>
                <a:ea typeface="Arial" charset="0"/>
                <a:cs typeface="Arial" charset="0"/>
              </a:rPr>
              <a:t>5</a:t>
            </a:r>
            <a:endParaRPr lang="en-US" i="1" dirty="0">
              <a:solidFill>
                <a:srgbClr val="FF3300"/>
              </a:solidFill>
              <a:latin typeface="Times New Roman" charset="0"/>
              <a:ea typeface="Arial" charset="0"/>
              <a:cs typeface="Arial" charset="0"/>
            </a:endParaRPr>
          </a:p>
        </p:txBody>
      </p:sp>
      <p:sp>
        <p:nvSpPr>
          <p:cNvPr id="70667" name="Text Box 35"/>
          <p:cNvSpPr txBox="1">
            <a:spLocks noChangeArrowheads="1"/>
          </p:cNvSpPr>
          <p:nvPr/>
        </p:nvSpPr>
        <p:spPr bwMode="auto">
          <a:xfrm>
            <a:off x="495299" y="2002448"/>
            <a:ext cx="262495" cy="4884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latin typeface="Calibri" charset="0"/>
              <a:ea typeface="Arial" charset="0"/>
              <a:cs typeface="Arial" charset="0"/>
            </a:endParaRPr>
          </a:p>
        </p:txBody>
      </p:sp>
      <p:sp>
        <p:nvSpPr>
          <p:cNvPr id="70668" name="Text Box 36"/>
          <p:cNvSpPr txBox="1">
            <a:spLocks noChangeArrowheads="1"/>
          </p:cNvSpPr>
          <p:nvPr/>
        </p:nvSpPr>
        <p:spPr bwMode="auto">
          <a:xfrm>
            <a:off x="1308099" y="1888148"/>
            <a:ext cx="262495" cy="4884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latin typeface="Calibri" charset="0"/>
              <a:ea typeface="Arial" charset="0"/>
              <a:cs typeface="Arial" charset="0"/>
            </a:endParaRPr>
          </a:p>
        </p:txBody>
      </p:sp>
      <p:grpSp>
        <p:nvGrpSpPr>
          <p:cNvPr id="3" name="Group 37"/>
          <p:cNvGrpSpPr>
            <a:grpSpLocks/>
          </p:cNvGrpSpPr>
          <p:nvPr/>
        </p:nvGrpSpPr>
        <p:grpSpPr bwMode="auto">
          <a:xfrm>
            <a:off x="1656507" y="1153958"/>
            <a:ext cx="414109" cy="3288289"/>
            <a:chOff x="1114" y="997"/>
            <a:chExt cx="183" cy="1555"/>
          </a:xfrm>
        </p:grpSpPr>
        <p:sp>
          <p:nvSpPr>
            <p:cNvPr id="70756" name="Line 38"/>
            <p:cNvSpPr>
              <a:spLocks noChangeShapeType="1"/>
            </p:cNvSpPr>
            <p:nvPr/>
          </p:nvSpPr>
          <p:spPr bwMode="auto">
            <a:xfrm>
              <a:off x="1175" y="1184"/>
              <a:ext cx="1" cy="1368"/>
            </a:xfrm>
            <a:prstGeom prst="line">
              <a:avLst/>
            </a:prstGeom>
            <a:noFill/>
            <a:ln w="9525">
              <a:solidFill>
                <a:srgbClr val="FF3300"/>
              </a:solidFill>
              <a:prstDash val="dash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70757" name="Text Box 39"/>
            <p:cNvSpPr txBox="1">
              <a:spLocks noChangeArrowheads="1"/>
            </p:cNvSpPr>
            <p:nvPr/>
          </p:nvSpPr>
          <p:spPr bwMode="auto">
            <a:xfrm>
              <a:off x="1114" y="997"/>
              <a:ext cx="183" cy="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i="1" dirty="0">
                  <a:solidFill>
                    <a:srgbClr val="FF3300"/>
                  </a:solidFill>
                  <a:latin typeface="Times New Roman" charset="0"/>
                  <a:ea typeface="Arial" charset="0"/>
                  <a:cs typeface="Arial" charset="0"/>
                </a:rPr>
                <a:t>l</a:t>
              </a:r>
              <a:r>
                <a:rPr lang="en-US" i="1" baseline="-25000" dirty="0">
                  <a:solidFill>
                    <a:srgbClr val="FF3300"/>
                  </a:solidFill>
                  <a:latin typeface="Times New Roman" charset="0"/>
                  <a:ea typeface="Arial" charset="0"/>
                  <a:cs typeface="Arial" charset="0"/>
                </a:rPr>
                <a:t>1</a:t>
              </a:r>
              <a:endParaRPr lang="en-US" i="1" dirty="0">
                <a:solidFill>
                  <a:srgbClr val="FF3300"/>
                </a:solidFill>
                <a:latin typeface="Times New Roman" charset="0"/>
                <a:ea typeface="Arial" charset="0"/>
                <a:cs typeface="Arial" charset="0"/>
              </a:endParaRPr>
            </a:p>
          </p:txBody>
        </p:sp>
      </p:grpSp>
      <p:sp>
        <p:nvSpPr>
          <p:cNvPr id="293929" name="Text Box 41"/>
          <p:cNvSpPr txBox="1">
            <a:spLocks noChangeArrowheads="1"/>
          </p:cNvSpPr>
          <p:nvPr/>
        </p:nvSpPr>
        <p:spPr bwMode="auto">
          <a:xfrm>
            <a:off x="2298700" y="1135738"/>
            <a:ext cx="41410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i="1" dirty="0">
                <a:solidFill>
                  <a:srgbClr val="FF3300"/>
                </a:solidFill>
                <a:latin typeface="Times New Roman" charset="0"/>
                <a:ea typeface="Arial" charset="0"/>
                <a:cs typeface="Arial" charset="0"/>
              </a:rPr>
              <a:t>l</a:t>
            </a:r>
            <a:r>
              <a:rPr lang="en-US" i="1" baseline="-25000" dirty="0">
                <a:solidFill>
                  <a:srgbClr val="FF3300"/>
                </a:solidFill>
                <a:latin typeface="Times New Roman" charset="0"/>
                <a:ea typeface="Arial" charset="0"/>
                <a:cs typeface="Arial" charset="0"/>
              </a:rPr>
              <a:t>9</a:t>
            </a:r>
            <a:endParaRPr lang="en-US" i="1" dirty="0">
              <a:solidFill>
                <a:srgbClr val="FF3300"/>
              </a:solidFill>
              <a:latin typeface="Times New Roman" charset="0"/>
              <a:ea typeface="Arial" charset="0"/>
              <a:cs typeface="Arial" charset="0"/>
            </a:endParaRPr>
          </a:p>
        </p:txBody>
      </p:sp>
      <p:sp>
        <p:nvSpPr>
          <p:cNvPr id="293930" name="Text Box 42"/>
          <p:cNvSpPr txBox="1">
            <a:spLocks noChangeArrowheads="1"/>
          </p:cNvSpPr>
          <p:nvPr/>
        </p:nvSpPr>
        <p:spPr bwMode="auto">
          <a:xfrm>
            <a:off x="3556000" y="2088238"/>
            <a:ext cx="41410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i="1" dirty="0" smtClean="0">
                <a:solidFill>
                  <a:srgbClr val="FF3300"/>
                </a:solidFill>
                <a:latin typeface="Times New Roman" charset="0"/>
                <a:ea typeface="Arial" charset="0"/>
                <a:cs typeface="Arial" charset="0"/>
              </a:rPr>
              <a:t>l</a:t>
            </a:r>
            <a:r>
              <a:rPr lang="en-US" i="1" baseline="-25000" dirty="0">
                <a:solidFill>
                  <a:srgbClr val="FF3300"/>
                </a:solidFill>
                <a:latin typeface="Times New Roman" charset="0"/>
                <a:ea typeface="Arial" charset="0"/>
                <a:cs typeface="Arial" charset="0"/>
              </a:rPr>
              <a:t>7</a:t>
            </a:r>
            <a:endParaRPr lang="en-US" i="1" dirty="0">
              <a:solidFill>
                <a:srgbClr val="FF3300"/>
              </a:solidFill>
              <a:latin typeface="Times New Roman" charset="0"/>
              <a:ea typeface="Arial" charset="0"/>
              <a:cs typeface="Arial" charset="0"/>
            </a:endParaRPr>
          </a:p>
        </p:txBody>
      </p:sp>
      <p:sp>
        <p:nvSpPr>
          <p:cNvPr id="293931" name="Text Box 43"/>
          <p:cNvSpPr txBox="1">
            <a:spLocks noChangeArrowheads="1"/>
          </p:cNvSpPr>
          <p:nvPr/>
        </p:nvSpPr>
        <p:spPr bwMode="auto">
          <a:xfrm>
            <a:off x="3536950" y="2774038"/>
            <a:ext cx="41410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i="1" dirty="0">
                <a:solidFill>
                  <a:srgbClr val="FF3300"/>
                </a:solidFill>
                <a:latin typeface="Times New Roman" charset="0"/>
                <a:ea typeface="Arial" charset="0"/>
                <a:cs typeface="Arial" charset="0"/>
              </a:rPr>
              <a:t>l</a:t>
            </a:r>
            <a:r>
              <a:rPr lang="en-US" i="1" baseline="-25000" dirty="0">
                <a:solidFill>
                  <a:srgbClr val="FF3300"/>
                </a:solidFill>
                <a:latin typeface="Times New Roman" charset="0"/>
                <a:ea typeface="Arial" charset="0"/>
                <a:cs typeface="Arial" charset="0"/>
              </a:rPr>
              <a:t>3</a:t>
            </a:r>
            <a:endParaRPr lang="en-US" i="1" dirty="0">
              <a:solidFill>
                <a:srgbClr val="FF3300"/>
              </a:solidFill>
              <a:latin typeface="Times New Roman" charset="0"/>
              <a:ea typeface="Arial" charset="0"/>
              <a:cs typeface="Arial" charset="0"/>
            </a:endParaRPr>
          </a:p>
        </p:txBody>
      </p:sp>
      <p:sp>
        <p:nvSpPr>
          <p:cNvPr id="293932" name="Text Box 44"/>
          <p:cNvSpPr txBox="1">
            <a:spLocks noChangeArrowheads="1"/>
          </p:cNvSpPr>
          <p:nvPr/>
        </p:nvSpPr>
        <p:spPr bwMode="auto">
          <a:xfrm>
            <a:off x="2209800" y="3339188"/>
            <a:ext cx="49557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i="1" dirty="0">
                <a:solidFill>
                  <a:srgbClr val="FF3300"/>
                </a:solidFill>
                <a:latin typeface="Times New Roman" charset="0"/>
                <a:ea typeface="Arial" charset="0"/>
                <a:cs typeface="Arial" charset="0"/>
              </a:rPr>
              <a:t>l</a:t>
            </a:r>
            <a:r>
              <a:rPr lang="en-US" i="1" baseline="-25000" dirty="0">
                <a:solidFill>
                  <a:srgbClr val="FF3300"/>
                </a:solidFill>
                <a:latin typeface="Times New Roman" charset="0"/>
                <a:ea typeface="Arial" charset="0"/>
                <a:cs typeface="Arial" charset="0"/>
              </a:rPr>
              <a:t>10</a:t>
            </a:r>
            <a:endParaRPr lang="en-US" i="1" dirty="0">
              <a:solidFill>
                <a:srgbClr val="FF3300"/>
              </a:solidFill>
              <a:latin typeface="Times New Roman" charset="0"/>
              <a:ea typeface="Arial" charset="0"/>
              <a:cs typeface="Arial" charset="0"/>
            </a:endParaRPr>
          </a:p>
        </p:txBody>
      </p:sp>
      <p:sp>
        <p:nvSpPr>
          <p:cNvPr id="293933" name="Text Box 45"/>
          <p:cNvSpPr txBox="1">
            <a:spLocks noChangeArrowheads="1"/>
          </p:cNvSpPr>
          <p:nvPr/>
        </p:nvSpPr>
        <p:spPr bwMode="auto">
          <a:xfrm>
            <a:off x="3562350" y="3586838"/>
            <a:ext cx="41410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i="1" dirty="0" smtClean="0">
                <a:solidFill>
                  <a:srgbClr val="FF3300"/>
                </a:solidFill>
                <a:latin typeface="Times New Roman" charset="0"/>
                <a:ea typeface="Arial" charset="0"/>
                <a:cs typeface="Arial" charset="0"/>
              </a:rPr>
              <a:t>l</a:t>
            </a:r>
            <a:r>
              <a:rPr lang="en-US" i="1" baseline="-25000" dirty="0">
                <a:solidFill>
                  <a:srgbClr val="FF3300"/>
                </a:solidFill>
                <a:latin typeface="Times New Roman" charset="0"/>
                <a:ea typeface="Arial" charset="0"/>
                <a:cs typeface="Arial" charset="0"/>
              </a:rPr>
              <a:t>6</a:t>
            </a:r>
            <a:endParaRPr lang="en-US" i="1" dirty="0">
              <a:solidFill>
                <a:srgbClr val="FF3300"/>
              </a:solidFill>
              <a:latin typeface="Times New Roman" charset="0"/>
              <a:ea typeface="Arial" charset="0"/>
              <a:cs typeface="Arial" charset="0"/>
            </a:endParaRPr>
          </a:p>
        </p:txBody>
      </p:sp>
      <p:sp>
        <p:nvSpPr>
          <p:cNvPr id="293934" name="Text Box 46"/>
          <p:cNvSpPr txBox="1">
            <a:spLocks noChangeArrowheads="1"/>
          </p:cNvSpPr>
          <p:nvPr/>
        </p:nvSpPr>
        <p:spPr bwMode="auto">
          <a:xfrm>
            <a:off x="889000" y="4463138"/>
            <a:ext cx="41410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i="1" dirty="0">
                <a:solidFill>
                  <a:srgbClr val="FF3300"/>
                </a:solidFill>
                <a:latin typeface="Times New Roman" charset="0"/>
                <a:ea typeface="Arial" charset="0"/>
                <a:cs typeface="Arial" charset="0"/>
              </a:rPr>
              <a:t>l</a:t>
            </a:r>
            <a:r>
              <a:rPr lang="en-US" i="1" baseline="-25000" dirty="0">
                <a:solidFill>
                  <a:srgbClr val="FF3300"/>
                </a:solidFill>
                <a:latin typeface="Times New Roman" charset="0"/>
                <a:ea typeface="Arial" charset="0"/>
                <a:cs typeface="Arial" charset="0"/>
              </a:rPr>
              <a:t>4</a:t>
            </a:r>
            <a:endParaRPr lang="en-US" i="1" dirty="0">
              <a:solidFill>
                <a:srgbClr val="FF3300"/>
              </a:solidFill>
              <a:latin typeface="Times New Roman" charset="0"/>
              <a:ea typeface="Arial" charset="0"/>
              <a:cs typeface="Arial" charset="0"/>
            </a:endParaRPr>
          </a:p>
        </p:txBody>
      </p:sp>
      <p:sp>
        <p:nvSpPr>
          <p:cNvPr id="293935" name="Text Box 47"/>
          <p:cNvSpPr txBox="1">
            <a:spLocks noChangeArrowheads="1"/>
          </p:cNvSpPr>
          <p:nvPr/>
        </p:nvSpPr>
        <p:spPr bwMode="auto">
          <a:xfrm>
            <a:off x="101600" y="3529688"/>
            <a:ext cx="41410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i="1" dirty="0">
                <a:solidFill>
                  <a:srgbClr val="FF3300"/>
                </a:solidFill>
                <a:latin typeface="Times New Roman" charset="0"/>
                <a:ea typeface="Arial" charset="0"/>
                <a:cs typeface="Arial" charset="0"/>
              </a:rPr>
              <a:t>l</a:t>
            </a:r>
            <a:r>
              <a:rPr lang="en-US" i="1" baseline="-25000" dirty="0">
                <a:solidFill>
                  <a:srgbClr val="FF3300"/>
                </a:solidFill>
                <a:latin typeface="Times New Roman" charset="0"/>
                <a:ea typeface="Arial" charset="0"/>
                <a:cs typeface="Arial" charset="0"/>
              </a:rPr>
              <a:t>8</a:t>
            </a:r>
            <a:endParaRPr lang="en-US" i="1" dirty="0">
              <a:solidFill>
                <a:srgbClr val="FF3300"/>
              </a:solidFill>
              <a:latin typeface="Times New Roman" charset="0"/>
              <a:ea typeface="Arial" charset="0"/>
              <a:cs typeface="Arial" charset="0"/>
            </a:endParaRPr>
          </a:p>
        </p:txBody>
      </p:sp>
      <p:sp>
        <p:nvSpPr>
          <p:cNvPr id="293936" name="Text Box 48"/>
          <p:cNvSpPr txBox="1">
            <a:spLocks noChangeArrowheads="1"/>
          </p:cNvSpPr>
          <p:nvPr/>
        </p:nvSpPr>
        <p:spPr bwMode="auto">
          <a:xfrm>
            <a:off x="101600" y="2742288"/>
            <a:ext cx="41410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i="1" dirty="0">
                <a:solidFill>
                  <a:srgbClr val="FF3300"/>
                </a:solidFill>
                <a:latin typeface="Times New Roman" charset="0"/>
                <a:ea typeface="Arial" charset="0"/>
                <a:cs typeface="Arial" charset="0"/>
              </a:rPr>
              <a:t>l</a:t>
            </a:r>
            <a:r>
              <a:rPr lang="en-US" i="1" baseline="-25000" dirty="0">
                <a:solidFill>
                  <a:srgbClr val="FF3300"/>
                </a:solidFill>
                <a:latin typeface="Times New Roman" charset="0"/>
                <a:ea typeface="Arial" charset="0"/>
                <a:cs typeface="Arial" charset="0"/>
              </a:rPr>
              <a:t>2</a:t>
            </a:r>
            <a:endParaRPr lang="en-US" i="1" dirty="0">
              <a:solidFill>
                <a:srgbClr val="FF3300"/>
              </a:solidFill>
              <a:latin typeface="Times New Roman" charset="0"/>
              <a:ea typeface="Arial" charset="0"/>
              <a:cs typeface="Arial" charset="0"/>
            </a:endParaRPr>
          </a:p>
        </p:txBody>
      </p:sp>
      <p:grpSp>
        <p:nvGrpSpPr>
          <p:cNvPr id="4" name="Group 129"/>
          <p:cNvGrpSpPr/>
          <p:nvPr/>
        </p:nvGrpSpPr>
        <p:grpSpPr>
          <a:xfrm>
            <a:off x="5918200" y="3221038"/>
            <a:ext cx="520700" cy="366712"/>
            <a:chOff x="5918200" y="3221038"/>
            <a:chExt cx="520700" cy="366712"/>
          </a:xfrm>
        </p:grpSpPr>
        <p:sp>
          <p:nvSpPr>
            <p:cNvPr id="293937" name="Oval 49"/>
            <p:cNvSpPr>
              <a:spLocks noChangeArrowheads="1"/>
            </p:cNvSpPr>
            <p:nvPr/>
          </p:nvSpPr>
          <p:spPr bwMode="auto">
            <a:xfrm>
              <a:off x="5918200" y="3278188"/>
              <a:ext cx="520700" cy="304800"/>
            </a:xfrm>
            <a:prstGeom prst="ellipse">
              <a:avLst/>
            </a:prstGeom>
            <a:solidFill>
              <a:srgbClr val="FF99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sp>
          <p:nvSpPr>
            <p:cNvPr id="293938" name="Text Box 50"/>
            <p:cNvSpPr txBox="1">
              <a:spLocks noChangeArrowheads="1"/>
            </p:cNvSpPr>
            <p:nvPr/>
          </p:nvSpPr>
          <p:spPr bwMode="auto">
            <a:xfrm>
              <a:off x="6022975" y="3221038"/>
              <a:ext cx="32385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i="1" dirty="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l</a:t>
              </a:r>
              <a:r>
                <a:rPr lang="en-US" baseline="-25000" dirty="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1</a:t>
              </a:r>
              <a:endParaRPr lang="en-US" dirty="0">
                <a:solidFill>
                  <a:prstClr val="black"/>
                </a:solidFill>
                <a:latin typeface="Times New Roman" charset="0"/>
                <a:ea typeface="Arial" charset="0"/>
                <a:cs typeface="Arial" charset="0"/>
              </a:endParaRPr>
            </a:p>
          </p:txBody>
        </p:sp>
      </p:grpSp>
      <p:cxnSp>
        <p:nvCxnSpPr>
          <p:cNvPr id="293961" name="AutoShape 73"/>
          <p:cNvCxnSpPr>
            <a:cxnSpLocks noChangeShapeType="1"/>
            <a:stCxn id="293943" idx="5"/>
            <a:endCxn id="293950" idx="0"/>
          </p:cNvCxnSpPr>
          <p:nvPr/>
        </p:nvCxnSpPr>
        <p:spPr bwMode="auto">
          <a:xfrm>
            <a:off x="8375650" y="4700588"/>
            <a:ext cx="222250" cy="4508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grpSp>
        <p:nvGrpSpPr>
          <p:cNvPr id="5" name="Group 130"/>
          <p:cNvGrpSpPr/>
          <p:nvPr/>
        </p:nvGrpSpPr>
        <p:grpSpPr>
          <a:xfrm>
            <a:off x="4718050" y="3538538"/>
            <a:ext cx="1276350" cy="614363"/>
            <a:chOff x="4718050" y="3538538"/>
            <a:chExt cx="1276350" cy="614363"/>
          </a:xfrm>
        </p:grpSpPr>
        <p:sp>
          <p:nvSpPr>
            <p:cNvPr id="293939" name="Oval 51"/>
            <p:cNvSpPr>
              <a:spLocks noChangeArrowheads="1"/>
            </p:cNvSpPr>
            <p:nvPr/>
          </p:nvSpPr>
          <p:spPr bwMode="auto">
            <a:xfrm>
              <a:off x="4718050" y="3843338"/>
              <a:ext cx="520700" cy="304800"/>
            </a:xfrm>
            <a:prstGeom prst="ellipse">
              <a:avLst/>
            </a:prstGeom>
            <a:solidFill>
              <a:srgbClr val="FF99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cxnSp>
          <p:nvCxnSpPr>
            <p:cNvPr id="293941" name="AutoShape 53"/>
            <p:cNvCxnSpPr>
              <a:cxnSpLocks noChangeShapeType="1"/>
              <a:stCxn id="293937" idx="3"/>
              <a:endCxn id="293939" idx="0"/>
            </p:cNvCxnSpPr>
            <p:nvPr/>
          </p:nvCxnSpPr>
          <p:spPr bwMode="auto">
            <a:xfrm flipH="1">
              <a:off x="4978400" y="3538538"/>
              <a:ext cx="1016000" cy="3048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293972" name="Text Box 84"/>
            <p:cNvSpPr txBox="1">
              <a:spLocks noChangeArrowheads="1"/>
            </p:cNvSpPr>
            <p:nvPr/>
          </p:nvSpPr>
          <p:spPr bwMode="auto">
            <a:xfrm>
              <a:off x="4810125" y="3786189"/>
              <a:ext cx="32385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i="1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l</a:t>
              </a:r>
              <a:r>
                <a:rPr lang="en-US" baseline="-2500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2</a:t>
              </a:r>
              <a:endParaRPr lang="en-US">
                <a:solidFill>
                  <a:prstClr val="black"/>
                </a:solidFill>
                <a:latin typeface="Times New Roman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6" name="Group 131"/>
          <p:cNvGrpSpPr/>
          <p:nvPr/>
        </p:nvGrpSpPr>
        <p:grpSpPr>
          <a:xfrm>
            <a:off x="6362700" y="3538538"/>
            <a:ext cx="1333500" cy="595312"/>
            <a:chOff x="6362700" y="3538538"/>
            <a:chExt cx="1333500" cy="595312"/>
          </a:xfrm>
        </p:grpSpPr>
        <p:sp>
          <p:nvSpPr>
            <p:cNvPr id="293940" name="Oval 52"/>
            <p:cNvSpPr>
              <a:spLocks noChangeArrowheads="1"/>
            </p:cNvSpPr>
            <p:nvPr/>
          </p:nvSpPr>
          <p:spPr bwMode="auto">
            <a:xfrm>
              <a:off x="7175500" y="3817938"/>
              <a:ext cx="520700" cy="304800"/>
            </a:xfrm>
            <a:prstGeom prst="ellipse">
              <a:avLst/>
            </a:prstGeom>
            <a:solidFill>
              <a:srgbClr val="FF99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cxnSp>
          <p:nvCxnSpPr>
            <p:cNvPr id="293942" name="AutoShape 54"/>
            <p:cNvCxnSpPr>
              <a:cxnSpLocks noChangeShapeType="1"/>
              <a:stCxn id="293937" idx="5"/>
              <a:endCxn id="293940" idx="0"/>
            </p:cNvCxnSpPr>
            <p:nvPr/>
          </p:nvCxnSpPr>
          <p:spPr bwMode="auto">
            <a:xfrm>
              <a:off x="6362700" y="3538538"/>
              <a:ext cx="1073150" cy="279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293973" name="Text Box 85"/>
            <p:cNvSpPr txBox="1">
              <a:spLocks noChangeArrowheads="1"/>
            </p:cNvSpPr>
            <p:nvPr/>
          </p:nvSpPr>
          <p:spPr bwMode="auto">
            <a:xfrm>
              <a:off x="7273925" y="3767138"/>
              <a:ext cx="32385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i="1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l</a:t>
              </a:r>
              <a:r>
                <a:rPr lang="en-US" baseline="-2500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3</a:t>
              </a:r>
              <a:endParaRPr lang="en-US">
                <a:solidFill>
                  <a:prstClr val="black"/>
                </a:solidFill>
                <a:latin typeface="Times New Roman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7" name="Group 134"/>
          <p:cNvGrpSpPr/>
          <p:nvPr/>
        </p:nvGrpSpPr>
        <p:grpSpPr>
          <a:xfrm>
            <a:off x="4032250" y="4103688"/>
            <a:ext cx="762000" cy="652462"/>
            <a:chOff x="4032250" y="4103688"/>
            <a:chExt cx="762000" cy="652462"/>
          </a:xfrm>
        </p:grpSpPr>
        <p:sp>
          <p:nvSpPr>
            <p:cNvPr id="293946" name="Oval 58"/>
            <p:cNvSpPr>
              <a:spLocks noChangeArrowheads="1"/>
            </p:cNvSpPr>
            <p:nvPr/>
          </p:nvSpPr>
          <p:spPr bwMode="auto">
            <a:xfrm>
              <a:off x="4032250" y="4440238"/>
              <a:ext cx="520700" cy="304800"/>
            </a:xfrm>
            <a:prstGeom prst="ellipse">
              <a:avLst/>
            </a:prstGeom>
            <a:solidFill>
              <a:srgbClr val="FF99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cxnSp>
          <p:nvCxnSpPr>
            <p:cNvPr id="293954" name="AutoShape 66"/>
            <p:cNvCxnSpPr>
              <a:cxnSpLocks noChangeShapeType="1"/>
              <a:stCxn id="293939" idx="3"/>
              <a:endCxn id="293946" idx="0"/>
            </p:cNvCxnSpPr>
            <p:nvPr/>
          </p:nvCxnSpPr>
          <p:spPr bwMode="auto">
            <a:xfrm flipH="1">
              <a:off x="4292600" y="4103688"/>
              <a:ext cx="501650" cy="33655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293974" name="Text Box 86"/>
            <p:cNvSpPr txBox="1">
              <a:spLocks noChangeArrowheads="1"/>
            </p:cNvSpPr>
            <p:nvPr/>
          </p:nvSpPr>
          <p:spPr bwMode="auto">
            <a:xfrm>
              <a:off x="4124325" y="4389438"/>
              <a:ext cx="32385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i="1" dirty="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l</a:t>
              </a:r>
              <a:r>
                <a:rPr lang="en-US" baseline="-25000" dirty="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4</a:t>
              </a:r>
              <a:endParaRPr lang="en-US" dirty="0">
                <a:solidFill>
                  <a:prstClr val="black"/>
                </a:solidFill>
                <a:latin typeface="Times New Roman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8" name="Group 136"/>
          <p:cNvGrpSpPr/>
          <p:nvPr/>
        </p:nvGrpSpPr>
        <p:grpSpPr>
          <a:xfrm>
            <a:off x="5162550" y="4103688"/>
            <a:ext cx="711200" cy="652462"/>
            <a:chOff x="5162550" y="4103688"/>
            <a:chExt cx="711200" cy="652462"/>
          </a:xfrm>
        </p:grpSpPr>
        <p:sp>
          <p:nvSpPr>
            <p:cNvPr id="293945" name="Oval 57"/>
            <p:cNvSpPr>
              <a:spLocks noChangeArrowheads="1"/>
            </p:cNvSpPr>
            <p:nvPr/>
          </p:nvSpPr>
          <p:spPr bwMode="auto">
            <a:xfrm>
              <a:off x="5353050" y="4440238"/>
              <a:ext cx="520700" cy="304800"/>
            </a:xfrm>
            <a:prstGeom prst="ellipse">
              <a:avLst/>
            </a:prstGeom>
            <a:solidFill>
              <a:srgbClr val="FF99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cxnSp>
          <p:nvCxnSpPr>
            <p:cNvPr id="293955" name="AutoShape 67"/>
            <p:cNvCxnSpPr>
              <a:cxnSpLocks noChangeShapeType="1"/>
              <a:stCxn id="293939" idx="5"/>
              <a:endCxn id="293945" idx="1"/>
            </p:cNvCxnSpPr>
            <p:nvPr/>
          </p:nvCxnSpPr>
          <p:spPr bwMode="auto">
            <a:xfrm>
              <a:off x="5162550" y="4103688"/>
              <a:ext cx="266700" cy="3810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293975" name="Text Box 87"/>
            <p:cNvSpPr txBox="1">
              <a:spLocks noChangeArrowheads="1"/>
            </p:cNvSpPr>
            <p:nvPr/>
          </p:nvSpPr>
          <p:spPr bwMode="auto">
            <a:xfrm>
              <a:off x="5457825" y="4389438"/>
              <a:ext cx="32385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i="1" dirty="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l</a:t>
              </a:r>
              <a:r>
                <a:rPr lang="en-US" baseline="-25000" dirty="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5</a:t>
              </a:r>
              <a:endParaRPr lang="en-US" dirty="0">
                <a:solidFill>
                  <a:prstClr val="black"/>
                </a:solidFill>
                <a:latin typeface="Times New Roman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9" name="Group 139"/>
          <p:cNvGrpSpPr/>
          <p:nvPr/>
        </p:nvGrpSpPr>
        <p:grpSpPr>
          <a:xfrm>
            <a:off x="6584950" y="4078288"/>
            <a:ext cx="666750" cy="680482"/>
            <a:chOff x="6584950" y="4078288"/>
            <a:chExt cx="666750" cy="680482"/>
          </a:xfrm>
        </p:grpSpPr>
        <p:sp>
          <p:nvSpPr>
            <p:cNvPr id="293944" name="Oval 56"/>
            <p:cNvSpPr>
              <a:spLocks noChangeArrowheads="1"/>
            </p:cNvSpPr>
            <p:nvPr/>
          </p:nvSpPr>
          <p:spPr bwMode="auto">
            <a:xfrm>
              <a:off x="6584950" y="4452938"/>
              <a:ext cx="520700" cy="304800"/>
            </a:xfrm>
            <a:prstGeom prst="ellipse">
              <a:avLst/>
            </a:prstGeom>
            <a:solidFill>
              <a:srgbClr val="FF99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grpSp>
          <p:nvGrpSpPr>
            <p:cNvPr id="10" name="Group 138"/>
            <p:cNvGrpSpPr/>
            <p:nvPr/>
          </p:nvGrpSpPr>
          <p:grpSpPr>
            <a:xfrm>
              <a:off x="6677025" y="4078288"/>
              <a:ext cx="574675" cy="680482"/>
              <a:chOff x="6677025" y="4078288"/>
              <a:chExt cx="574675" cy="680482"/>
            </a:xfrm>
          </p:grpSpPr>
          <p:cxnSp>
            <p:nvCxnSpPr>
              <p:cNvPr id="293956" name="AutoShape 68"/>
              <p:cNvCxnSpPr>
                <a:cxnSpLocks noChangeShapeType="1"/>
                <a:stCxn id="293940" idx="3"/>
                <a:endCxn id="293944" idx="0"/>
              </p:cNvCxnSpPr>
              <p:nvPr/>
            </p:nvCxnSpPr>
            <p:spPr bwMode="auto">
              <a:xfrm flipH="1">
                <a:off x="6845300" y="4078288"/>
                <a:ext cx="406400" cy="37465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sp>
            <p:nvSpPr>
              <p:cNvPr id="293976" name="Text Box 88"/>
              <p:cNvSpPr txBox="1">
                <a:spLocks noChangeArrowheads="1"/>
              </p:cNvSpPr>
              <p:nvPr/>
            </p:nvSpPr>
            <p:spPr bwMode="auto">
              <a:xfrm>
                <a:off x="6677025" y="4389438"/>
                <a:ext cx="353795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i="1" dirty="0" smtClean="0">
                    <a:solidFill>
                      <a:prstClr val="black"/>
                    </a:solidFill>
                    <a:latin typeface="Times New Roman" charset="0"/>
                    <a:ea typeface="Arial" charset="0"/>
                    <a:cs typeface="Arial" charset="0"/>
                  </a:rPr>
                  <a:t>l</a:t>
                </a:r>
                <a:r>
                  <a:rPr lang="en-US" baseline="-25000" dirty="0">
                    <a:solidFill>
                      <a:prstClr val="black"/>
                    </a:solidFill>
                    <a:latin typeface="Times New Roman" charset="0"/>
                    <a:ea typeface="Arial" charset="0"/>
                    <a:cs typeface="Arial" charset="0"/>
                  </a:rPr>
                  <a:t>6</a:t>
                </a:r>
                <a:endParaRPr lang="en-US" dirty="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endParaRPr>
              </a:p>
            </p:txBody>
          </p:sp>
        </p:grpSp>
      </p:grpSp>
      <p:grpSp>
        <p:nvGrpSpPr>
          <p:cNvPr id="11" name="Group 133"/>
          <p:cNvGrpSpPr/>
          <p:nvPr/>
        </p:nvGrpSpPr>
        <p:grpSpPr>
          <a:xfrm>
            <a:off x="7620000" y="4078288"/>
            <a:ext cx="831850" cy="680482"/>
            <a:chOff x="7620000" y="4078288"/>
            <a:chExt cx="831850" cy="680482"/>
          </a:xfrm>
        </p:grpSpPr>
        <p:sp>
          <p:nvSpPr>
            <p:cNvPr id="293943" name="Oval 55"/>
            <p:cNvSpPr>
              <a:spLocks noChangeArrowheads="1"/>
            </p:cNvSpPr>
            <p:nvPr/>
          </p:nvSpPr>
          <p:spPr bwMode="auto">
            <a:xfrm>
              <a:off x="7931150" y="4440238"/>
              <a:ext cx="520700" cy="304800"/>
            </a:xfrm>
            <a:prstGeom prst="ellipse">
              <a:avLst/>
            </a:prstGeom>
            <a:solidFill>
              <a:srgbClr val="FF99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grpSp>
          <p:nvGrpSpPr>
            <p:cNvPr id="12" name="Group 132"/>
            <p:cNvGrpSpPr/>
            <p:nvPr/>
          </p:nvGrpSpPr>
          <p:grpSpPr>
            <a:xfrm>
              <a:off x="7620000" y="4078288"/>
              <a:ext cx="769720" cy="680482"/>
              <a:chOff x="7620000" y="4078288"/>
              <a:chExt cx="769720" cy="680482"/>
            </a:xfrm>
          </p:grpSpPr>
          <p:cxnSp>
            <p:nvCxnSpPr>
              <p:cNvPr id="293957" name="AutoShape 69"/>
              <p:cNvCxnSpPr>
                <a:cxnSpLocks noChangeShapeType="1"/>
                <a:stCxn id="293940" idx="5"/>
                <a:endCxn id="293943" idx="0"/>
              </p:cNvCxnSpPr>
              <p:nvPr/>
            </p:nvCxnSpPr>
            <p:spPr bwMode="auto">
              <a:xfrm>
                <a:off x="7620000" y="4078288"/>
                <a:ext cx="571500" cy="36195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sp>
            <p:nvSpPr>
              <p:cNvPr id="293977" name="Text Box 89"/>
              <p:cNvSpPr txBox="1">
                <a:spLocks noChangeArrowheads="1"/>
              </p:cNvSpPr>
              <p:nvPr/>
            </p:nvSpPr>
            <p:spPr bwMode="auto">
              <a:xfrm>
                <a:off x="8035925" y="4389438"/>
                <a:ext cx="353795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i="1" dirty="0" smtClean="0">
                    <a:solidFill>
                      <a:prstClr val="black"/>
                    </a:solidFill>
                    <a:latin typeface="Times New Roman" charset="0"/>
                    <a:ea typeface="Arial" charset="0"/>
                    <a:cs typeface="Arial" charset="0"/>
                  </a:rPr>
                  <a:t>l</a:t>
                </a:r>
                <a:r>
                  <a:rPr lang="en-US" baseline="-25000" dirty="0">
                    <a:solidFill>
                      <a:prstClr val="black"/>
                    </a:solidFill>
                    <a:latin typeface="Times New Roman" charset="0"/>
                    <a:ea typeface="Arial" charset="0"/>
                    <a:cs typeface="Arial" charset="0"/>
                  </a:rPr>
                  <a:t>7</a:t>
                </a:r>
                <a:endParaRPr lang="en-US" dirty="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endParaRPr>
              </a:p>
            </p:txBody>
          </p:sp>
        </p:grpSp>
      </p:grpSp>
      <p:grpSp>
        <p:nvGrpSpPr>
          <p:cNvPr id="13" name="Group 143"/>
          <p:cNvGrpSpPr/>
          <p:nvPr/>
        </p:nvGrpSpPr>
        <p:grpSpPr>
          <a:xfrm>
            <a:off x="3302000" y="4700588"/>
            <a:ext cx="952500" cy="1522412"/>
            <a:chOff x="3302000" y="4700588"/>
            <a:chExt cx="952500" cy="1522412"/>
          </a:xfrm>
        </p:grpSpPr>
        <p:sp>
          <p:nvSpPr>
            <p:cNvPr id="293947" name="Oval 59"/>
            <p:cNvSpPr>
              <a:spLocks noChangeArrowheads="1"/>
            </p:cNvSpPr>
            <p:nvPr/>
          </p:nvSpPr>
          <p:spPr bwMode="auto">
            <a:xfrm>
              <a:off x="3530600" y="5151438"/>
              <a:ext cx="520700" cy="304800"/>
            </a:xfrm>
            <a:prstGeom prst="ellipse">
              <a:avLst/>
            </a:prstGeom>
            <a:solidFill>
              <a:srgbClr val="FF99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sp>
          <p:nvSpPr>
            <p:cNvPr id="293948" name="Text Box 60"/>
            <p:cNvSpPr txBox="1">
              <a:spLocks noChangeArrowheads="1"/>
            </p:cNvSpPr>
            <p:nvPr/>
          </p:nvSpPr>
          <p:spPr bwMode="auto">
            <a:xfrm>
              <a:off x="3622675" y="5094288"/>
              <a:ext cx="32385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i="1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l</a:t>
              </a:r>
              <a:r>
                <a:rPr lang="en-US" baseline="-2500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8</a:t>
              </a:r>
              <a:endParaRPr lang="en-US">
                <a:solidFill>
                  <a:prstClr val="black"/>
                </a:solidFill>
                <a:latin typeface="Times New Roman" charset="0"/>
                <a:ea typeface="Arial" charset="0"/>
                <a:cs typeface="Arial" charset="0"/>
              </a:endParaRPr>
            </a:p>
          </p:txBody>
        </p:sp>
        <p:grpSp>
          <p:nvGrpSpPr>
            <p:cNvPr id="14" name="Group 63"/>
            <p:cNvGrpSpPr>
              <a:grpSpLocks/>
            </p:cNvGrpSpPr>
            <p:nvPr/>
          </p:nvGrpSpPr>
          <p:grpSpPr bwMode="auto">
            <a:xfrm>
              <a:off x="3302000" y="5856288"/>
              <a:ext cx="330200" cy="366712"/>
              <a:chOff x="2040" y="3676"/>
              <a:chExt cx="208" cy="231"/>
            </a:xfrm>
          </p:grpSpPr>
          <p:sp>
            <p:nvSpPr>
              <p:cNvPr id="70754" name="Text Box 64"/>
              <p:cNvSpPr txBox="1">
                <a:spLocks noChangeArrowheads="1"/>
              </p:cNvSpPr>
              <p:nvPr/>
            </p:nvSpPr>
            <p:spPr bwMode="auto">
              <a:xfrm>
                <a:off x="2046" y="3676"/>
                <a:ext cx="188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>
                    <a:solidFill>
                      <a:prstClr val="black"/>
                    </a:solidFill>
                    <a:latin typeface="Times New Roman" charset="0"/>
                    <a:ea typeface="Arial" charset="0"/>
                    <a:cs typeface="Arial" charset="0"/>
                  </a:rPr>
                  <a:t>1</a:t>
                </a:r>
              </a:p>
            </p:txBody>
          </p:sp>
          <p:sp>
            <p:nvSpPr>
              <p:cNvPr id="70755" name="Rectangle 65"/>
              <p:cNvSpPr>
                <a:spLocks noChangeArrowheads="1"/>
              </p:cNvSpPr>
              <p:nvPr/>
            </p:nvSpPr>
            <p:spPr bwMode="auto">
              <a:xfrm>
                <a:off x="2040" y="3680"/>
                <a:ext cx="208" cy="20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prstClr val="black"/>
                  </a:solidFill>
                  <a:latin typeface="Calibri" charset="0"/>
                  <a:ea typeface="Arial" charset="0"/>
                  <a:cs typeface="Arial" charset="0"/>
                </a:endParaRPr>
              </a:p>
            </p:txBody>
          </p:sp>
        </p:grpSp>
        <p:cxnSp>
          <p:nvCxnSpPr>
            <p:cNvPr id="293964" name="AutoShape 76"/>
            <p:cNvCxnSpPr>
              <a:cxnSpLocks noChangeShapeType="1"/>
              <a:stCxn id="293946" idx="3"/>
              <a:endCxn id="293947" idx="0"/>
            </p:cNvCxnSpPr>
            <p:nvPr/>
          </p:nvCxnSpPr>
          <p:spPr bwMode="auto">
            <a:xfrm flipH="1">
              <a:off x="3790950" y="4700588"/>
              <a:ext cx="317500" cy="45085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93966" name="AutoShape 78"/>
            <p:cNvCxnSpPr>
              <a:cxnSpLocks noChangeShapeType="1"/>
              <a:stCxn id="293947" idx="5"/>
              <a:endCxn id="70752" idx="0"/>
            </p:cNvCxnSpPr>
            <p:nvPr/>
          </p:nvCxnSpPr>
          <p:spPr bwMode="auto">
            <a:xfrm>
              <a:off x="3975100" y="5411788"/>
              <a:ext cx="114300" cy="45085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93967" name="AutoShape 79"/>
            <p:cNvCxnSpPr>
              <a:cxnSpLocks noChangeShapeType="1"/>
              <a:stCxn id="293947" idx="3"/>
              <a:endCxn id="70755" idx="0"/>
            </p:cNvCxnSpPr>
            <p:nvPr/>
          </p:nvCxnSpPr>
          <p:spPr bwMode="auto">
            <a:xfrm flipH="1">
              <a:off x="3467100" y="5411788"/>
              <a:ext cx="139700" cy="45085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15" name="Group 92"/>
            <p:cNvGrpSpPr>
              <a:grpSpLocks/>
            </p:cNvGrpSpPr>
            <p:nvPr/>
          </p:nvGrpSpPr>
          <p:grpSpPr bwMode="auto">
            <a:xfrm>
              <a:off x="3924300" y="5856288"/>
              <a:ext cx="330200" cy="366712"/>
              <a:chOff x="2416" y="3676"/>
              <a:chExt cx="208" cy="231"/>
            </a:xfrm>
          </p:grpSpPr>
          <p:sp>
            <p:nvSpPr>
              <p:cNvPr id="70752" name="Rectangle 93"/>
              <p:cNvSpPr>
                <a:spLocks noChangeArrowheads="1"/>
              </p:cNvSpPr>
              <p:nvPr/>
            </p:nvSpPr>
            <p:spPr bwMode="auto">
              <a:xfrm>
                <a:off x="2416" y="3680"/>
                <a:ext cx="208" cy="20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prstClr val="black"/>
                  </a:solidFill>
                  <a:latin typeface="Calibri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70753" name="Text Box 94"/>
              <p:cNvSpPr txBox="1">
                <a:spLocks noChangeArrowheads="1"/>
              </p:cNvSpPr>
              <p:nvPr/>
            </p:nvSpPr>
            <p:spPr bwMode="auto">
              <a:xfrm>
                <a:off x="2430" y="3676"/>
                <a:ext cx="188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>
                    <a:solidFill>
                      <a:prstClr val="black"/>
                    </a:solidFill>
                    <a:latin typeface="Times New Roman" charset="0"/>
                    <a:ea typeface="Arial" charset="0"/>
                    <a:cs typeface="Arial" charset="0"/>
                  </a:rPr>
                  <a:t>3</a:t>
                </a:r>
              </a:p>
            </p:txBody>
          </p:sp>
        </p:grpSp>
      </p:grpSp>
      <p:grpSp>
        <p:nvGrpSpPr>
          <p:cNvPr id="16" name="Group 135"/>
          <p:cNvGrpSpPr/>
          <p:nvPr/>
        </p:nvGrpSpPr>
        <p:grpSpPr>
          <a:xfrm>
            <a:off x="4457700" y="4700588"/>
            <a:ext cx="330200" cy="798512"/>
            <a:chOff x="4457700" y="4700588"/>
            <a:chExt cx="330200" cy="798512"/>
          </a:xfrm>
        </p:grpSpPr>
        <p:cxnSp>
          <p:nvCxnSpPr>
            <p:cNvPr id="293965" name="AutoShape 77"/>
            <p:cNvCxnSpPr>
              <a:cxnSpLocks noChangeShapeType="1"/>
              <a:stCxn id="293946" idx="5"/>
              <a:endCxn id="70750" idx="0"/>
            </p:cNvCxnSpPr>
            <p:nvPr/>
          </p:nvCxnSpPr>
          <p:spPr bwMode="auto">
            <a:xfrm>
              <a:off x="4476750" y="4700588"/>
              <a:ext cx="146050" cy="45085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17" name="Group 95"/>
            <p:cNvGrpSpPr>
              <a:grpSpLocks/>
            </p:cNvGrpSpPr>
            <p:nvPr/>
          </p:nvGrpSpPr>
          <p:grpSpPr bwMode="auto">
            <a:xfrm>
              <a:off x="4457700" y="5132388"/>
              <a:ext cx="330200" cy="366712"/>
              <a:chOff x="2760" y="3220"/>
              <a:chExt cx="208" cy="231"/>
            </a:xfrm>
          </p:grpSpPr>
          <p:sp>
            <p:nvSpPr>
              <p:cNvPr id="70750" name="Rectangle 96"/>
              <p:cNvSpPr>
                <a:spLocks noChangeArrowheads="1"/>
              </p:cNvSpPr>
              <p:nvPr/>
            </p:nvSpPr>
            <p:spPr bwMode="auto">
              <a:xfrm>
                <a:off x="2760" y="3232"/>
                <a:ext cx="208" cy="20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prstClr val="black"/>
                  </a:solidFill>
                  <a:latin typeface="Calibri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70751" name="Text Box 97"/>
              <p:cNvSpPr txBox="1">
                <a:spLocks noChangeArrowheads="1"/>
              </p:cNvSpPr>
              <p:nvPr/>
            </p:nvSpPr>
            <p:spPr bwMode="auto">
              <a:xfrm>
                <a:off x="2770" y="3220"/>
                <a:ext cx="188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dirty="0">
                    <a:solidFill>
                      <a:prstClr val="black"/>
                    </a:solidFill>
                    <a:latin typeface="Times New Roman" charset="0"/>
                    <a:ea typeface="Arial" charset="0"/>
                    <a:cs typeface="Arial" charset="0"/>
                  </a:rPr>
                  <a:t>2</a:t>
                </a:r>
              </a:p>
            </p:txBody>
          </p:sp>
        </p:grpSp>
      </p:grpSp>
      <p:grpSp>
        <p:nvGrpSpPr>
          <p:cNvPr id="18" name="Group 137"/>
          <p:cNvGrpSpPr/>
          <p:nvPr/>
        </p:nvGrpSpPr>
        <p:grpSpPr>
          <a:xfrm>
            <a:off x="5130800" y="4700588"/>
            <a:ext cx="914400" cy="798512"/>
            <a:chOff x="5130800" y="4700588"/>
            <a:chExt cx="914400" cy="798512"/>
          </a:xfrm>
        </p:grpSpPr>
        <p:cxnSp>
          <p:nvCxnSpPr>
            <p:cNvPr id="293962" name="AutoShape 74"/>
            <p:cNvCxnSpPr>
              <a:cxnSpLocks noChangeShapeType="1"/>
              <a:stCxn id="293945" idx="5"/>
              <a:endCxn id="70746" idx="0"/>
            </p:cNvCxnSpPr>
            <p:nvPr/>
          </p:nvCxnSpPr>
          <p:spPr bwMode="auto">
            <a:xfrm>
              <a:off x="5797550" y="4700588"/>
              <a:ext cx="82550" cy="45085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93963" name="AutoShape 75"/>
            <p:cNvCxnSpPr>
              <a:cxnSpLocks noChangeShapeType="1"/>
              <a:stCxn id="293945" idx="3"/>
              <a:endCxn id="70748" idx="0"/>
            </p:cNvCxnSpPr>
            <p:nvPr/>
          </p:nvCxnSpPr>
          <p:spPr bwMode="auto">
            <a:xfrm flipH="1">
              <a:off x="5295900" y="4700588"/>
              <a:ext cx="133350" cy="45085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19" name="Group 98"/>
            <p:cNvGrpSpPr>
              <a:grpSpLocks/>
            </p:cNvGrpSpPr>
            <p:nvPr/>
          </p:nvGrpSpPr>
          <p:grpSpPr bwMode="auto">
            <a:xfrm>
              <a:off x="5130800" y="5132388"/>
              <a:ext cx="330200" cy="366712"/>
              <a:chOff x="3184" y="3220"/>
              <a:chExt cx="208" cy="231"/>
            </a:xfrm>
          </p:grpSpPr>
          <p:sp>
            <p:nvSpPr>
              <p:cNvPr id="70748" name="Rectangle 99"/>
              <p:cNvSpPr>
                <a:spLocks noChangeArrowheads="1"/>
              </p:cNvSpPr>
              <p:nvPr/>
            </p:nvSpPr>
            <p:spPr bwMode="auto">
              <a:xfrm>
                <a:off x="3184" y="3232"/>
                <a:ext cx="208" cy="20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prstClr val="black"/>
                  </a:solidFill>
                  <a:latin typeface="Calibri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70749" name="Text Box 100"/>
              <p:cNvSpPr txBox="1">
                <a:spLocks noChangeArrowheads="1"/>
              </p:cNvSpPr>
              <p:nvPr/>
            </p:nvSpPr>
            <p:spPr bwMode="auto">
              <a:xfrm>
                <a:off x="3198" y="3220"/>
                <a:ext cx="188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dirty="0">
                    <a:solidFill>
                      <a:prstClr val="black"/>
                    </a:solidFill>
                    <a:latin typeface="Times New Roman" charset="0"/>
                    <a:ea typeface="Arial" charset="0"/>
                    <a:cs typeface="Arial" charset="0"/>
                  </a:rPr>
                  <a:t>5</a:t>
                </a:r>
              </a:p>
            </p:txBody>
          </p:sp>
        </p:grpSp>
        <p:grpSp>
          <p:nvGrpSpPr>
            <p:cNvPr id="20" name="Group 101"/>
            <p:cNvGrpSpPr>
              <a:grpSpLocks/>
            </p:cNvGrpSpPr>
            <p:nvPr/>
          </p:nvGrpSpPr>
          <p:grpSpPr bwMode="auto">
            <a:xfrm>
              <a:off x="5715000" y="5132388"/>
              <a:ext cx="330200" cy="366712"/>
              <a:chOff x="3552" y="3220"/>
              <a:chExt cx="208" cy="231"/>
            </a:xfrm>
          </p:grpSpPr>
          <p:sp>
            <p:nvSpPr>
              <p:cNvPr id="70746" name="Rectangle 102"/>
              <p:cNvSpPr>
                <a:spLocks noChangeArrowheads="1"/>
              </p:cNvSpPr>
              <p:nvPr/>
            </p:nvSpPr>
            <p:spPr bwMode="auto">
              <a:xfrm>
                <a:off x="3552" y="3232"/>
                <a:ext cx="208" cy="20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prstClr val="black"/>
                  </a:solidFill>
                  <a:latin typeface="Calibri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70747" name="Text Box 103"/>
              <p:cNvSpPr txBox="1">
                <a:spLocks noChangeArrowheads="1"/>
              </p:cNvSpPr>
              <p:nvPr/>
            </p:nvSpPr>
            <p:spPr bwMode="auto">
              <a:xfrm>
                <a:off x="3566" y="3220"/>
                <a:ext cx="188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>
                    <a:solidFill>
                      <a:prstClr val="black"/>
                    </a:solidFill>
                    <a:latin typeface="Times New Roman" charset="0"/>
                    <a:ea typeface="Arial" charset="0"/>
                    <a:cs typeface="Arial" charset="0"/>
                  </a:rPr>
                  <a:t>4</a:t>
                </a:r>
              </a:p>
            </p:txBody>
          </p:sp>
        </p:grpSp>
      </p:grpSp>
      <p:grpSp>
        <p:nvGrpSpPr>
          <p:cNvPr id="21" name="Group 140"/>
          <p:cNvGrpSpPr/>
          <p:nvPr/>
        </p:nvGrpSpPr>
        <p:grpSpPr>
          <a:xfrm>
            <a:off x="6315075" y="4713288"/>
            <a:ext cx="412750" cy="785812"/>
            <a:chOff x="6315075" y="4713288"/>
            <a:chExt cx="412750" cy="785812"/>
          </a:xfrm>
        </p:grpSpPr>
        <p:cxnSp>
          <p:nvCxnSpPr>
            <p:cNvPr id="293958" name="AutoShape 70"/>
            <p:cNvCxnSpPr>
              <a:cxnSpLocks noChangeShapeType="1"/>
              <a:stCxn id="293944" idx="3"/>
              <a:endCxn id="70744" idx="0"/>
            </p:cNvCxnSpPr>
            <p:nvPr/>
          </p:nvCxnSpPr>
          <p:spPr bwMode="auto">
            <a:xfrm flipH="1">
              <a:off x="6515100" y="4713288"/>
              <a:ext cx="146050" cy="43815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22" name="Group 104"/>
            <p:cNvGrpSpPr>
              <a:grpSpLocks/>
            </p:cNvGrpSpPr>
            <p:nvPr/>
          </p:nvGrpSpPr>
          <p:grpSpPr bwMode="auto">
            <a:xfrm>
              <a:off x="6315075" y="5132388"/>
              <a:ext cx="412750" cy="366712"/>
              <a:chOff x="3930" y="3220"/>
              <a:chExt cx="260" cy="231"/>
            </a:xfrm>
          </p:grpSpPr>
          <p:sp>
            <p:nvSpPr>
              <p:cNvPr id="70744" name="Rectangle 105"/>
              <p:cNvSpPr>
                <a:spLocks noChangeArrowheads="1"/>
              </p:cNvSpPr>
              <p:nvPr/>
            </p:nvSpPr>
            <p:spPr bwMode="auto">
              <a:xfrm>
                <a:off x="3952" y="3232"/>
                <a:ext cx="208" cy="20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prstClr val="black"/>
                  </a:solidFill>
                  <a:latin typeface="Calibri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70745" name="Text Box 106"/>
              <p:cNvSpPr txBox="1">
                <a:spLocks noChangeArrowheads="1"/>
              </p:cNvSpPr>
              <p:nvPr/>
            </p:nvSpPr>
            <p:spPr bwMode="auto">
              <a:xfrm>
                <a:off x="3930" y="3220"/>
                <a:ext cx="260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dirty="0">
                    <a:solidFill>
                      <a:prstClr val="black"/>
                    </a:solidFill>
                    <a:latin typeface="Times New Roman" charset="0"/>
                    <a:ea typeface="Arial" charset="0"/>
                    <a:cs typeface="Arial" charset="0"/>
                  </a:rPr>
                  <a:t>11</a:t>
                </a:r>
              </a:p>
            </p:txBody>
          </p:sp>
        </p:grpSp>
      </p:grpSp>
      <p:grpSp>
        <p:nvGrpSpPr>
          <p:cNvPr id="23" name="Group 144"/>
          <p:cNvGrpSpPr/>
          <p:nvPr/>
        </p:nvGrpSpPr>
        <p:grpSpPr>
          <a:xfrm>
            <a:off x="6705600" y="4713288"/>
            <a:ext cx="968375" cy="1509712"/>
            <a:chOff x="6705600" y="4713288"/>
            <a:chExt cx="968375" cy="1509712"/>
          </a:xfrm>
        </p:grpSpPr>
        <p:sp>
          <p:nvSpPr>
            <p:cNvPr id="293949" name="Oval 61"/>
            <p:cNvSpPr>
              <a:spLocks noChangeArrowheads="1"/>
            </p:cNvSpPr>
            <p:nvPr/>
          </p:nvSpPr>
          <p:spPr bwMode="auto">
            <a:xfrm>
              <a:off x="6940550" y="5151438"/>
              <a:ext cx="520700" cy="304800"/>
            </a:xfrm>
            <a:prstGeom prst="ellipse">
              <a:avLst/>
            </a:prstGeom>
            <a:solidFill>
              <a:srgbClr val="FF99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cxnSp>
          <p:nvCxnSpPr>
            <p:cNvPr id="293959" name="AutoShape 71"/>
            <p:cNvCxnSpPr>
              <a:cxnSpLocks noChangeShapeType="1"/>
              <a:stCxn id="293944" idx="5"/>
              <a:endCxn id="293949" idx="0"/>
            </p:cNvCxnSpPr>
            <p:nvPr/>
          </p:nvCxnSpPr>
          <p:spPr bwMode="auto">
            <a:xfrm>
              <a:off x="7029450" y="4713288"/>
              <a:ext cx="171450" cy="43815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93968" name="AutoShape 80"/>
            <p:cNvCxnSpPr>
              <a:cxnSpLocks noChangeShapeType="1"/>
              <a:stCxn id="293949" idx="5"/>
              <a:endCxn id="70740" idx="0"/>
            </p:cNvCxnSpPr>
            <p:nvPr/>
          </p:nvCxnSpPr>
          <p:spPr bwMode="auto">
            <a:xfrm>
              <a:off x="7385050" y="5411788"/>
              <a:ext cx="95250" cy="45085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93971" name="AutoShape 83"/>
            <p:cNvCxnSpPr>
              <a:cxnSpLocks noChangeShapeType="1"/>
              <a:stCxn id="293949" idx="3"/>
              <a:endCxn id="70742" idx="0"/>
            </p:cNvCxnSpPr>
            <p:nvPr/>
          </p:nvCxnSpPr>
          <p:spPr bwMode="auto">
            <a:xfrm flipH="1">
              <a:off x="6870700" y="5411788"/>
              <a:ext cx="146050" cy="45085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293979" name="Text Box 91"/>
            <p:cNvSpPr txBox="1">
              <a:spLocks noChangeArrowheads="1"/>
            </p:cNvSpPr>
            <p:nvPr/>
          </p:nvSpPr>
          <p:spPr bwMode="auto">
            <a:xfrm>
              <a:off x="7000875" y="5100638"/>
              <a:ext cx="40005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i="1" dirty="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l</a:t>
              </a:r>
              <a:r>
                <a:rPr lang="en-US" baseline="-25000" dirty="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10</a:t>
              </a:r>
              <a:endParaRPr lang="en-US" dirty="0">
                <a:solidFill>
                  <a:prstClr val="black"/>
                </a:solidFill>
                <a:latin typeface="Times New Roman" charset="0"/>
                <a:ea typeface="Arial" charset="0"/>
                <a:cs typeface="Arial" charset="0"/>
              </a:endParaRPr>
            </a:p>
          </p:txBody>
        </p:sp>
        <p:grpSp>
          <p:nvGrpSpPr>
            <p:cNvPr id="24" name="Group 107"/>
            <p:cNvGrpSpPr>
              <a:grpSpLocks/>
            </p:cNvGrpSpPr>
            <p:nvPr/>
          </p:nvGrpSpPr>
          <p:grpSpPr bwMode="auto">
            <a:xfrm>
              <a:off x="6705600" y="5856288"/>
              <a:ext cx="330200" cy="366712"/>
              <a:chOff x="4176" y="3676"/>
              <a:chExt cx="208" cy="231"/>
            </a:xfrm>
          </p:grpSpPr>
          <p:sp>
            <p:nvSpPr>
              <p:cNvPr id="70742" name="Rectangle 108"/>
              <p:cNvSpPr>
                <a:spLocks noChangeArrowheads="1"/>
              </p:cNvSpPr>
              <p:nvPr/>
            </p:nvSpPr>
            <p:spPr bwMode="auto">
              <a:xfrm>
                <a:off x="4176" y="3680"/>
                <a:ext cx="208" cy="20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prstClr val="black"/>
                  </a:solidFill>
                  <a:latin typeface="Calibri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70743" name="Text Box 109"/>
              <p:cNvSpPr txBox="1">
                <a:spLocks noChangeArrowheads="1"/>
              </p:cNvSpPr>
              <p:nvPr/>
            </p:nvSpPr>
            <p:spPr bwMode="auto">
              <a:xfrm>
                <a:off x="4186" y="3676"/>
                <a:ext cx="188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>
                    <a:solidFill>
                      <a:prstClr val="black"/>
                    </a:solidFill>
                    <a:latin typeface="Times New Roman" charset="0"/>
                    <a:ea typeface="Arial" charset="0"/>
                    <a:cs typeface="Arial" charset="0"/>
                  </a:rPr>
                  <a:t>9</a:t>
                </a:r>
              </a:p>
            </p:txBody>
          </p:sp>
        </p:grpSp>
        <p:grpSp>
          <p:nvGrpSpPr>
            <p:cNvPr id="25" name="Group 110"/>
            <p:cNvGrpSpPr>
              <a:grpSpLocks/>
            </p:cNvGrpSpPr>
            <p:nvPr/>
          </p:nvGrpSpPr>
          <p:grpSpPr bwMode="auto">
            <a:xfrm>
              <a:off x="7261225" y="5856288"/>
              <a:ext cx="412750" cy="366712"/>
              <a:chOff x="4518" y="3676"/>
              <a:chExt cx="260" cy="231"/>
            </a:xfrm>
          </p:grpSpPr>
          <p:sp>
            <p:nvSpPr>
              <p:cNvPr id="70740" name="Rectangle 111"/>
              <p:cNvSpPr>
                <a:spLocks noChangeArrowheads="1"/>
              </p:cNvSpPr>
              <p:nvPr/>
            </p:nvSpPr>
            <p:spPr bwMode="auto">
              <a:xfrm>
                <a:off x="4552" y="3680"/>
                <a:ext cx="208" cy="20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prstClr val="black"/>
                  </a:solidFill>
                  <a:latin typeface="Calibri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70741" name="Text Box 112"/>
              <p:cNvSpPr txBox="1">
                <a:spLocks noChangeArrowheads="1"/>
              </p:cNvSpPr>
              <p:nvPr/>
            </p:nvSpPr>
            <p:spPr bwMode="auto">
              <a:xfrm>
                <a:off x="4518" y="3676"/>
                <a:ext cx="260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dirty="0">
                    <a:solidFill>
                      <a:prstClr val="black"/>
                    </a:solidFill>
                    <a:latin typeface="Times New Roman" charset="0"/>
                    <a:ea typeface="Arial" charset="0"/>
                    <a:cs typeface="Arial" charset="0"/>
                  </a:rPr>
                  <a:t>10</a:t>
                </a:r>
              </a:p>
            </p:txBody>
          </p:sp>
        </p:grpSp>
      </p:grpSp>
      <p:grpSp>
        <p:nvGrpSpPr>
          <p:cNvPr id="26" name="Group 142"/>
          <p:cNvGrpSpPr/>
          <p:nvPr/>
        </p:nvGrpSpPr>
        <p:grpSpPr>
          <a:xfrm>
            <a:off x="7708900" y="4700588"/>
            <a:ext cx="330200" cy="798512"/>
            <a:chOff x="7708900" y="4700588"/>
            <a:chExt cx="330200" cy="798512"/>
          </a:xfrm>
        </p:grpSpPr>
        <p:cxnSp>
          <p:nvCxnSpPr>
            <p:cNvPr id="293960" name="AutoShape 72"/>
            <p:cNvCxnSpPr>
              <a:cxnSpLocks noChangeShapeType="1"/>
              <a:stCxn id="293943" idx="3"/>
              <a:endCxn id="70738" idx="0"/>
            </p:cNvCxnSpPr>
            <p:nvPr/>
          </p:nvCxnSpPr>
          <p:spPr bwMode="auto">
            <a:xfrm flipH="1">
              <a:off x="7874000" y="4700588"/>
              <a:ext cx="133350" cy="45085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27" name="Group 113"/>
            <p:cNvGrpSpPr>
              <a:grpSpLocks/>
            </p:cNvGrpSpPr>
            <p:nvPr/>
          </p:nvGrpSpPr>
          <p:grpSpPr bwMode="auto">
            <a:xfrm>
              <a:off x="7708900" y="5132388"/>
              <a:ext cx="330200" cy="366712"/>
              <a:chOff x="4808" y="3220"/>
              <a:chExt cx="208" cy="231"/>
            </a:xfrm>
          </p:grpSpPr>
          <p:sp>
            <p:nvSpPr>
              <p:cNvPr id="70738" name="Rectangle 114"/>
              <p:cNvSpPr>
                <a:spLocks noChangeArrowheads="1"/>
              </p:cNvSpPr>
              <p:nvPr/>
            </p:nvSpPr>
            <p:spPr bwMode="auto">
              <a:xfrm>
                <a:off x="4808" y="3232"/>
                <a:ext cx="208" cy="20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prstClr val="black"/>
                  </a:solidFill>
                  <a:latin typeface="Calibri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70739" name="Text Box 115"/>
              <p:cNvSpPr txBox="1">
                <a:spLocks noChangeArrowheads="1"/>
              </p:cNvSpPr>
              <p:nvPr/>
            </p:nvSpPr>
            <p:spPr bwMode="auto">
              <a:xfrm>
                <a:off x="4822" y="3220"/>
                <a:ext cx="188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dirty="0">
                    <a:solidFill>
                      <a:prstClr val="black"/>
                    </a:solidFill>
                    <a:latin typeface="Times New Roman" charset="0"/>
                    <a:ea typeface="Arial" charset="0"/>
                    <a:cs typeface="Arial" charset="0"/>
                  </a:rPr>
                  <a:t>8</a:t>
                </a:r>
              </a:p>
            </p:txBody>
          </p:sp>
        </p:grpSp>
      </p:grpSp>
      <p:grpSp>
        <p:nvGrpSpPr>
          <p:cNvPr id="28" name="Group 145"/>
          <p:cNvGrpSpPr/>
          <p:nvPr/>
        </p:nvGrpSpPr>
        <p:grpSpPr>
          <a:xfrm>
            <a:off x="8153400" y="5100638"/>
            <a:ext cx="901700" cy="1122362"/>
            <a:chOff x="8153400" y="5100638"/>
            <a:chExt cx="901700" cy="1122362"/>
          </a:xfrm>
        </p:grpSpPr>
        <p:sp>
          <p:nvSpPr>
            <p:cNvPr id="293950" name="Oval 62"/>
            <p:cNvSpPr>
              <a:spLocks noChangeArrowheads="1"/>
            </p:cNvSpPr>
            <p:nvPr/>
          </p:nvSpPr>
          <p:spPr bwMode="auto">
            <a:xfrm>
              <a:off x="8337550" y="5151438"/>
              <a:ext cx="520700" cy="304800"/>
            </a:xfrm>
            <a:prstGeom prst="ellipse">
              <a:avLst/>
            </a:prstGeom>
            <a:solidFill>
              <a:srgbClr val="FF99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cxnSp>
          <p:nvCxnSpPr>
            <p:cNvPr id="293969" name="AutoShape 81"/>
            <p:cNvCxnSpPr>
              <a:cxnSpLocks noChangeShapeType="1"/>
              <a:stCxn id="293950" idx="5"/>
              <a:endCxn id="70734" idx="0"/>
            </p:cNvCxnSpPr>
            <p:nvPr/>
          </p:nvCxnSpPr>
          <p:spPr bwMode="auto">
            <a:xfrm>
              <a:off x="8782050" y="5411788"/>
              <a:ext cx="107950" cy="45085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93970" name="AutoShape 82"/>
            <p:cNvCxnSpPr>
              <a:cxnSpLocks noChangeShapeType="1"/>
              <a:stCxn id="293950" idx="3"/>
              <a:endCxn id="70736" idx="0"/>
            </p:cNvCxnSpPr>
            <p:nvPr/>
          </p:nvCxnSpPr>
          <p:spPr bwMode="auto">
            <a:xfrm flipH="1">
              <a:off x="8318500" y="5411788"/>
              <a:ext cx="95250" cy="45085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293978" name="Text Box 90"/>
            <p:cNvSpPr txBox="1">
              <a:spLocks noChangeArrowheads="1"/>
            </p:cNvSpPr>
            <p:nvPr/>
          </p:nvSpPr>
          <p:spPr bwMode="auto">
            <a:xfrm>
              <a:off x="8442326" y="5100638"/>
              <a:ext cx="32385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i="1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l</a:t>
              </a:r>
              <a:r>
                <a:rPr lang="en-US" baseline="-2500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9</a:t>
              </a:r>
              <a:endParaRPr lang="en-US">
                <a:solidFill>
                  <a:prstClr val="black"/>
                </a:solidFill>
                <a:latin typeface="Times New Roman" charset="0"/>
                <a:ea typeface="Arial" charset="0"/>
                <a:cs typeface="Arial" charset="0"/>
              </a:endParaRPr>
            </a:p>
          </p:txBody>
        </p:sp>
        <p:grpSp>
          <p:nvGrpSpPr>
            <p:cNvPr id="29" name="Group 116"/>
            <p:cNvGrpSpPr>
              <a:grpSpLocks/>
            </p:cNvGrpSpPr>
            <p:nvPr/>
          </p:nvGrpSpPr>
          <p:grpSpPr bwMode="auto">
            <a:xfrm>
              <a:off x="8153400" y="5856288"/>
              <a:ext cx="330200" cy="366712"/>
              <a:chOff x="5104" y="3676"/>
              <a:chExt cx="208" cy="231"/>
            </a:xfrm>
          </p:grpSpPr>
          <p:sp>
            <p:nvSpPr>
              <p:cNvPr id="70736" name="Rectangle 117"/>
              <p:cNvSpPr>
                <a:spLocks noChangeArrowheads="1"/>
              </p:cNvSpPr>
              <p:nvPr/>
            </p:nvSpPr>
            <p:spPr bwMode="auto">
              <a:xfrm>
                <a:off x="5104" y="3680"/>
                <a:ext cx="208" cy="20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prstClr val="black"/>
                  </a:solidFill>
                  <a:latin typeface="Calibri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70737" name="Text Box 118"/>
              <p:cNvSpPr txBox="1">
                <a:spLocks noChangeArrowheads="1"/>
              </p:cNvSpPr>
              <p:nvPr/>
            </p:nvSpPr>
            <p:spPr bwMode="auto">
              <a:xfrm>
                <a:off x="5114" y="3676"/>
                <a:ext cx="188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>
                    <a:solidFill>
                      <a:prstClr val="black"/>
                    </a:solidFill>
                    <a:latin typeface="Times New Roman" charset="0"/>
                    <a:ea typeface="Arial" charset="0"/>
                    <a:cs typeface="Arial" charset="0"/>
                  </a:rPr>
                  <a:t>6</a:t>
                </a:r>
              </a:p>
            </p:txBody>
          </p:sp>
        </p:grpSp>
        <p:grpSp>
          <p:nvGrpSpPr>
            <p:cNvPr id="30" name="Group 119"/>
            <p:cNvGrpSpPr>
              <a:grpSpLocks/>
            </p:cNvGrpSpPr>
            <p:nvPr/>
          </p:nvGrpSpPr>
          <p:grpSpPr bwMode="auto">
            <a:xfrm>
              <a:off x="8724900" y="5856288"/>
              <a:ext cx="330200" cy="366712"/>
              <a:chOff x="5440" y="3676"/>
              <a:chExt cx="208" cy="231"/>
            </a:xfrm>
          </p:grpSpPr>
          <p:sp>
            <p:nvSpPr>
              <p:cNvPr id="70734" name="Rectangle 120"/>
              <p:cNvSpPr>
                <a:spLocks noChangeArrowheads="1"/>
              </p:cNvSpPr>
              <p:nvPr/>
            </p:nvSpPr>
            <p:spPr bwMode="auto">
              <a:xfrm>
                <a:off x="5440" y="3680"/>
                <a:ext cx="208" cy="20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prstClr val="black"/>
                  </a:solidFill>
                  <a:latin typeface="Calibri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70735" name="Text Box 121"/>
              <p:cNvSpPr txBox="1">
                <a:spLocks noChangeArrowheads="1"/>
              </p:cNvSpPr>
              <p:nvPr/>
            </p:nvSpPr>
            <p:spPr bwMode="auto">
              <a:xfrm>
                <a:off x="5450" y="3676"/>
                <a:ext cx="188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dirty="0">
                    <a:solidFill>
                      <a:prstClr val="black"/>
                    </a:solidFill>
                    <a:latin typeface="Times New Roman" charset="0"/>
                    <a:ea typeface="Arial" charset="0"/>
                    <a:cs typeface="Arial" charset="0"/>
                  </a:rPr>
                  <a:t>7</a:t>
                </a:r>
              </a:p>
            </p:txBody>
          </p:sp>
        </p:grpSp>
      </p:grpSp>
      <p:sp>
        <p:nvSpPr>
          <p:cNvPr id="294010" name="Line 122"/>
          <p:cNvSpPr>
            <a:spLocks noChangeShapeType="1"/>
          </p:cNvSpPr>
          <p:nvPr/>
        </p:nvSpPr>
        <p:spPr bwMode="auto">
          <a:xfrm>
            <a:off x="1790700" y="2981614"/>
            <a:ext cx="1730543" cy="0"/>
          </a:xfrm>
          <a:prstGeom prst="line">
            <a:avLst/>
          </a:prstGeom>
          <a:noFill/>
          <a:ln w="9525">
            <a:solidFill>
              <a:srgbClr val="FF3300"/>
            </a:solidFill>
            <a:prstDash val="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42" name="Line 4"/>
          <p:cNvSpPr>
            <a:spLocks noChangeShapeType="1"/>
          </p:cNvSpPr>
          <p:nvPr/>
        </p:nvSpPr>
        <p:spPr bwMode="auto">
          <a:xfrm>
            <a:off x="1831974" y="2306638"/>
            <a:ext cx="1685926" cy="0"/>
          </a:xfrm>
          <a:prstGeom prst="line">
            <a:avLst/>
          </a:prstGeom>
          <a:noFill/>
          <a:ln w="9525">
            <a:solidFill>
              <a:srgbClr val="FF3300"/>
            </a:solidFill>
            <a:prstDash val="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31" name="Group 149"/>
          <p:cNvGrpSpPr/>
          <p:nvPr/>
        </p:nvGrpSpPr>
        <p:grpSpPr>
          <a:xfrm>
            <a:off x="1993900" y="2601913"/>
            <a:ext cx="316081" cy="400110"/>
            <a:chOff x="1866900" y="2589213"/>
            <a:chExt cx="316081" cy="400110"/>
          </a:xfrm>
        </p:grpSpPr>
        <p:sp>
          <p:nvSpPr>
            <p:cNvPr id="143" name="Oval 123"/>
            <p:cNvSpPr>
              <a:spLocks noChangeArrowheads="1"/>
            </p:cNvSpPr>
            <p:nvPr/>
          </p:nvSpPr>
          <p:spPr bwMode="auto">
            <a:xfrm>
              <a:off x="1866900" y="2730501"/>
              <a:ext cx="55563" cy="55563"/>
            </a:xfrm>
            <a:prstGeom prst="ellipse">
              <a:avLst/>
            </a:prstGeom>
            <a:solidFill>
              <a:srgbClr val="0000FF"/>
            </a:solidFill>
            <a:ln w="9525">
              <a:solidFill>
                <a:srgbClr val="4F81BD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FF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sp>
          <p:nvSpPr>
            <p:cNvPr id="144" name="Text Box 124"/>
            <p:cNvSpPr txBox="1">
              <a:spLocks noChangeArrowheads="1"/>
            </p:cNvSpPr>
            <p:nvPr/>
          </p:nvSpPr>
          <p:spPr bwMode="auto">
            <a:xfrm>
              <a:off x="1870075" y="2589213"/>
              <a:ext cx="312906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 dirty="0" err="1">
                  <a:solidFill>
                    <a:srgbClr val="0000FF"/>
                  </a:solidFill>
                  <a:latin typeface="Times New Roman" charset="0"/>
                  <a:ea typeface="Arial" charset="0"/>
                  <a:cs typeface="Arial" charset="0"/>
                </a:rPr>
                <a:t>q</a:t>
              </a:r>
              <a:endParaRPr lang="en-US" sz="2000" dirty="0">
                <a:solidFill>
                  <a:srgbClr val="0000FF"/>
                </a:solidFill>
                <a:latin typeface="Times New Roman" charset="0"/>
                <a:ea typeface="Arial" charset="0"/>
                <a:cs typeface="Arial" charset="0"/>
              </a:endParaRPr>
            </a:p>
          </p:txBody>
        </p:sp>
      </p:grpSp>
      <p:sp>
        <p:nvSpPr>
          <p:cNvPr id="146" name="AutoShape 125"/>
          <p:cNvSpPr>
            <a:spLocks noChangeArrowheads="1"/>
          </p:cNvSpPr>
          <p:nvPr/>
        </p:nvSpPr>
        <p:spPr bwMode="auto">
          <a:xfrm>
            <a:off x="6083300" y="2844800"/>
            <a:ext cx="155575" cy="265113"/>
          </a:xfrm>
          <a:prstGeom prst="downArrow">
            <a:avLst>
              <a:gd name="adj1" fmla="val 50000"/>
              <a:gd name="adj2" fmla="val 42602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latin typeface="Calibri" charset="0"/>
              <a:ea typeface="Arial" charset="0"/>
              <a:cs typeface="Arial" charset="0"/>
            </a:endParaRPr>
          </a:p>
        </p:txBody>
      </p:sp>
      <p:sp>
        <p:nvSpPr>
          <p:cNvPr id="147" name="AutoShape 125"/>
          <p:cNvSpPr>
            <a:spLocks noChangeArrowheads="1"/>
          </p:cNvSpPr>
          <p:nvPr/>
        </p:nvSpPr>
        <p:spPr bwMode="auto">
          <a:xfrm>
            <a:off x="7378700" y="3403600"/>
            <a:ext cx="155575" cy="265113"/>
          </a:xfrm>
          <a:prstGeom prst="downArrow">
            <a:avLst>
              <a:gd name="adj1" fmla="val 50000"/>
              <a:gd name="adj2" fmla="val 42602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latin typeface="Calibri" charset="0"/>
              <a:ea typeface="Arial" charset="0"/>
              <a:cs typeface="Arial" charset="0"/>
            </a:endParaRPr>
          </a:p>
        </p:txBody>
      </p:sp>
      <p:sp>
        <p:nvSpPr>
          <p:cNvPr id="150" name="Oval 149"/>
          <p:cNvSpPr/>
          <p:nvPr/>
        </p:nvSpPr>
        <p:spPr>
          <a:xfrm>
            <a:off x="1447799" y="2222499"/>
            <a:ext cx="1092201" cy="1143001"/>
          </a:xfrm>
          <a:prstGeom prst="ellipse">
            <a:avLst/>
          </a:prstGeom>
          <a:noFill/>
          <a:ln w="127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52" name="Rectangle 151"/>
          <p:cNvSpPr/>
          <p:nvPr/>
        </p:nvSpPr>
        <p:spPr>
          <a:xfrm>
            <a:off x="4155259" y="1669534"/>
            <a:ext cx="474744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dirty="0" smtClean="0">
                <a:solidFill>
                  <a:prstClr val="black"/>
                </a:solidFill>
                <a:latin typeface="Calibri"/>
                <a:ea typeface="Arial" charset="0"/>
                <a:cs typeface="Calibri"/>
              </a:rPr>
              <a:t>Now backtrack along the path of recursion, asking “Could there be a closer point in the other </a:t>
            </a:r>
            <a:r>
              <a:rPr lang="en-US" dirty="0" err="1" smtClean="0">
                <a:solidFill>
                  <a:prstClr val="black"/>
                </a:solidFill>
                <a:latin typeface="Calibri"/>
                <a:ea typeface="Arial" charset="0"/>
                <a:cs typeface="Calibri"/>
              </a:rPr>
              <a:t>subtree</a:t>
            </a:r>
            <a:r>
              <a:rPr lang="en-US" dirty="0" smtClean="0">
                <a:solidFill>
                  <a:prstClr val="black"/>
                </a:solidFill>
                <a:latin typeface="Calibri"/>
                <a:ea typeface="Arial" charset="0"/>
                <a:cs typeface="Calibri"/>
              </a:rPr>
              <a:t>?” If so, start a recursive search.</a:t>
            </a:r>
          </a:p>
        </p:txBody>
      </p:sp>
      <p:sp>
        <p:nvSpPr>
          <p:cNvPr id="148" name="Rectangle 147"/>
          <p:cNvSpPr/>
          <p:nvPr/>
        </p:nvSpPr>
        <p:spPr>
          <a:xfrm>
            <a:off x="419100" y="2971800"/>
            <a:ext cx="673100" cy="1485900"/>
          </a:xfrm>
          <a:prstGeom prst="rect">
            <a:avLst/>
          </a:prstGeom>
          <a:solidFill>
            <a:schemeClr val="tx1">
              <a:alpha val="57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49" name="Rectangle 148"/>
          <p:cNvSpPr/>
          <p:nvPr/>
        </p:nvSpPr>
        <p:spPr>
          <a:xfrm>
            <a:off x="1816100" y="3797300"/>
            <a:ext cx="1689100" cy="647700"/>
          </a:xfrm>
          <a:prstGeom prst="rect">
            <a:avLst/>
          </a:prstGeom>
          <a:solidFill>
            <a:schemeClr val="tx1">
              <a:alpha val="57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51" name="Rectangle 150"/>
          <p:cNvSpPr/>
          <p:nvPr/>
        </p:nvSpPr>
        <p:spPr>
          <a:xfrm>
            <a:off x="3200400" y="4927600"/>
            <a:ext cx="1117600" cy="1587500"/>
          </a:xfrm>
          <a:prstGeom prst="rect">
            <a:avLst/>
          </a:prstGeom>
          <a:solidFill>
            <a:schemeClr val="tx1">
              <a:alpha val="57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53" name="Rectangle 152"/>
          <p:cNvSpPr/>
          <p:nvPr/>
        </p:nvSpPr>
        <p:spPr>
          <a:xfrm>
            <a:off x="6261100" y="4991100"/>
            <a:ext cx="520700" cy="647700"/>
          </a:xfrm>
          <a:prstGeom prst="rect">
            <a:avLst/>
          </a:prstGeom>
          <a:solidFill>
            <a:schemeClr val="tx1">
              <a:alpha val="57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54" name="Rectangle 153"/>
          <p:cNvSpPr/>
          <p:nvPr/>
        </p:nvSpPr>
        <p:spPr>
          <a:xfrm>
            <a:off x="8128000" y="4978400"/>
            <a:ext cx="1016000" cy="1549400"/>
          </a:xfrm>
          <a:prstGeom prst="rect">
            <a:avLst/>
          </a:prstGeom>
          <a:solidFill>
            <a:schemeClr val="tx1">
              <a:alpha val="57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55" name="Rectangle 154"/>
          <p:cNvSpPr/>
          <p:nvPr/>
        </p:nvSpPr>
        <p:spPr>
          <a:xfrm>
            <a:off x="1816100" y="1549400"/>
            <a:ext cx="1689100" cy="736600"/>
          </a:xfrm>
          <a:prstGeom prst="rect">
            <a:avLst/>
          </a:prstGeom>
          <a:solidFill>
            <a:schemeClr val="tx1">
              <a:alpha val="57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56" name="Rectangle 155"/>
          <p:cNvSpPr/>
          <p:nvPr/>
        </p:nvSpPr>
        <p:spPr>
          <a:xfrm>
            <a:off x="7226300" y="5753100"/>
            <a:ext cx="520700" cy="647700"/>
          </a:xfrm>
          <a:prstGeom prst="rect">
            <a:avLst/>
          </a:prstGeom>
          <a:solidFill>
            <a:schemeClr val="tx1">
              <a:alpha val="57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57" name="Rectangle 156"/>
          <p:cNvSpPr/>
          <p:nvPr/>
        </p:nvSpPr>
        <p:spPr>
          <a:xfrm>
            <a:off x="2565400" y="2997200"/>
            <a:ext cx="927100" cy="774700"/>
          </a:xfrm>
          <a:prstGeom prst="rect">
            <a:avLst/>
          </a:prstGeom>
          <a:solidFill>
            <a:schemeClr val="tx1">
              <a:alpha val="57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93888" name="Slide Number Placeholder 29388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C5BBBB9-F183-8A4D-B8BB-5CFD49612D99}" type="slidenum">
              <a:rPr lang="en-US" smtClean="0"/>
              <a:pPr>
                <a:defRPr/>
              </a:pPr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617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31" name="Text Box 123"/>
          <p:cNvSpPr txBox="1">
            <a:spLocks noChangeArrowheads="1"/>
          </p:cNvSpPr>
          <p:nvPr/>
        </p:nvSpPr>
        <p:spPr bwMode="auto">
          <a:xfrm>
            <a:off x="5905500" y="6400800"/>
            <a:ext cx="3112476" cy="307777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 smtClean="0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rPr>
              <a:t>Adapted from slide by </a:t>
            </a:r>
            <a:r>
              <a:rPr lang="en-US" sz="1400" dirty="0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rPr>
              <a:t>Anna </a:t>
            </a:r>
            <a:r>
              <a:rPr lang="en-US" sz="1400" dirty="0" err="1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rPr>
              <a:t>Atramentov</a:t>
            </a:r>
            <a:endParaRPr lang="en-US" sz="1400" dirty="0">
              <a:solidFill>
                <a:prstClr val="black"/>
              </a:solidFill>
              <a:latin typeface="Calibri" charset="0"/>
              <a:ea typeface="Arial" charset="0"/>
              <a:cs typeface="Arial" charset="0"/>
            </a:endParaRPr>
          </a:p>
        </p:txBody>
      </p:sp>
      <p:sp>
        <p:nvSpPr>
          <p:cNvPr id="126" name="Title 125"/>
          <p:cNvSpPr>
            <a:spLocks noGrp="1"/>
          </p:cNvSpPr>
          <p:nvPr>
            <p:ph type="title"/>
          </p:nvPr>
        </p:nvSpPr>
        <p:spPr>
          <a:xfrm>
            <a:off x="342900" y="185738"/>
            <a:ext cx="8229600" cy="1143000"/>
          </a:xfrm>
        </p:spPr>
        <p:txBody>
          <a:bodyPr/>
          <a:lstStyle/>
          <a:p>
            <a:r>
              <a:rPr lang="en-US" dirty="0" smtClean="0"/>
              <a:t>K-</a:t>
            </a:r>
            <a:r>
              <a:rPr lang="en-US" dirty="0" err="1" smtClean="0"/>
              <a:t>d</a:t>
            </a:r>
            <a:r>
              <a:rPr lang="en-US" dirty="0" smtClean="0"/>
              <a:t> tree query (in 2-d)</a:t>
            </a:r>
            <a:endParaRPr lang="en-US" dirty="0"/>
          </a:p>
        </p:txBody>
      </p:sp>
      <p:sp>
        <p:nvSpPr>
          <p:cNvPr id="293891" name="Line 3"/>
          <p:cNvSpPr>
            <a:spLocks noChangeShapeType="1"/>
          </p:cNvSpPr>
          <p:nvPr/>
        </p:nvSpPr>
        <p:spPr bwMode="auto">
          <a:xfrm>
            <a:off x="422275" y="2979500"/>
            <a:ext cx="1355725" cy="0"/>
          </a:xfrm>
          <a:prstGeom prst="line">
            <a:avLst/>
          </a:prstGeom>
          <a:noFill/>
          <a:ln w="9525">
            <a:solidFill>
              <a:srgbClr val="FF3300"/>
            </a:solidFill>
            <a:prstDash val="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93892" name="Line 4"/>
          <p:cNvSpPr>
            <a:spLocks noChangeShapeType="1"/>
          </p:cNvSpPr>
          <p:nvPr/>
        </p:nvSpPr>
        <p:spPr bwMode="auto">
          <a:xfrm>
            <a:off x="422274" y="2293938"/>
            <a:ext cx="1355726" cy="4762"/>
          </a:xfrm>
          <a:prstGeom prst="line">
            <a:avLst/>
          </a:prstGeom>
          <a:noFill/>
          <a:ln w="9525">
            <a:solidFill>
              <a:srgbClr val="FF3300"/>
            </a:solidFill>
            <a:prstDash val="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93893" name="Line 5"/>
          <p:cNvSpPr>
            <a:spLocks noChangeShapeType="1"/>
          </p:cNvSpPr>
          <p:nvPr/>
        </p:nvSpPr>
        <p:spPr bwMode="auto">
          <a:xfrm>
            <a:off x="2517775" y="1549800"/>
            <a:ext cx="8028" cy="748900"/>
          </a:xfrm>
          <a:prstGeom prst="line">
            <a:avLst/>
          </a:prstGeom>
          <a:noFill/>
          <a:ln w="9525">
            <a:solidFill>
              <a:srgbClr val="FF3300"/>
            </a:solidFill>
            <a:prstDash val="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93894" name="Line 6"/>
          <p:cNvSpPr>
            <a:spLocks noChangeShapeType="1"/>
          </p:cNvSpPr>
          <p:nvPr/>
        </p:nvSpPr>
        <p:spPr bwMode="auto">
          <a:xfrm>
            <a:off x="1108075" y="2972274"/>
            <a:ext cx="0" cy="1485426"/>
          </a:xfrm>
          <a:prstGeom prst="line">
            <a:avLst/>
          </a:prstGeom>
          <a:noFill/>
          <a:ln w="9525">
            <a:solidFill>
              <a:srgbClr val="FF3300"/>
            </a:solidFill>
            <a:prstDash val="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93895" name="Line 7"/>
          <p:cNvSpPr>
            <a:spLocks noChangeShapeType="1"/>
          </p:cNvSpPr>
          <p:nvPr/>
        </p:nvSpPr>
        <p:spPr bwMode="auto">
          <a:xfrm>
            <a:off x="1790700" y="3779838"/>
            <a:ext cx="1714500" cy="0"/>
          </a:xfrm>
          <a:prstGeom prst="line">
            <a:avLst/>
          </a:prstGeom>
          <a:noFill/>
          <a:ln w="9525">
            <a:solidFill>
              <a:srgbClr val="FF3300"/>
            </a:solidFill>
            <a:prstDash val="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93896" name="Line 8"/>
          <p:cNvSpPr>
            <a:spLocks noChangeShapeType="1"/>
          </p:cNvSpPr>
          <p:nvPr/>
        </p:nvSpPr>
        <p:spPr bwMode="auto">
          <a:xfrm>
            <a:off x="2543175" y="2984900"/>
            <a:ext cx="0" cy="799700"/>
          </a:xfrm>
          <a:prstGeom prst="line">
            <a:avLst/>
          </a:prstGeom>
          <a:noFill/>
          <a:ln w="9525">
            <a:solidFill>
              <a:srgbClr val="FF3300"/>
            </a:solidFill>
            <a:prstDash val="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93897" name="Line 9"/>
          <p:cNvSpPr>
            <a:spLocks noChangeShapeType="1"/>
          </p:cNvSpPr>
          <p:nvPr/>
        </p:nvSpPr>
        <p:spPr bwMode="auto">
          <a:xfrm>
            <a:off x="422274" y="3779838"/>
            <a:ext cx="695326" cy="17462"/>
          </a:xfrm>
          <a:prstGeom prst="line">
            <a:avLst/>
          </a:prstGeom>
          <a:noFill/>
          <a:ln w="9525">
            <a:solidFill>
              <a:srgbClr val="FF3300"/>
            </a:solidFill>
            <a:prstDash val="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2" name="Group 10"/>
          <p:cNvGrpSpPr>
            <a:grpSpLocks/>
          </p:cNvGrpSpPr>
          <p:nvPr/>
        </p:nvGrpSpPr>
        <p:grpSpPr bwMode="auto">
          <a:xfrm>
            <a:off x="422274" y="1549400"/>
            <a:ext cx="3095626" cy="2901308"/>
            <a:chOff x="408" y="1184"/>
            <a:chExt cx="1368" cy="1372"/>
          </a:xfrm>
        </p:grpSpPr>
        <p:sp>
          <p:nvSpPr>
            <p:cNvPr id="70758" name="Rectangle 11"/>
            <p:cNvSpPr>
              <a:spLocks noChangeArrowheads="1"/>
            </p:cNvSpPr>
            <p:nvPr/>
          </p:nvSpPr>
          <p:spPr bwMode="auto">
            <a:xfrm>
              <a:off x="408" y="1184"/>
              <a:ext cx="1368" cy="136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sp>
          <p:nvSpPr>
            <p:cNvPr id="70759" name="Oval 12"/>
            <p:cNvSpPr>
              <a:spLocks noChangeArrowheads="1"/>
            </p:cNvSpPr>
            <p:nvPr/>
          </p:nvSpPr>
          <p:spPr bwMode="auto">
            <a:xfrm>
              <a:off x="648" y="1280"/>
              <a:ext cx="35" cy="3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sp>
          <p:nvSpPr>
            <p:cNvPr id="70760" name="Oval 13"/>
            <p:cNvSpPr>
              <a:spLocks noChangeArrowheads="1"/>
            </p:cNvSpPr>
            <p:nvPr/>
          </p:nvSpPr>
          <p:spPr bwMode="auto">
            <a:xfrm>
              <a:off x="872" y="1808"/>
              <a:ext cx="35" cy="3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sp>
          <p:nvSpPr>
            <p:cNvPr id="70761" name="Oval 14"/>
            <p:cNvSpPr>
              <a:spLocks noChangeArrowheads="1"/>
            </p:cNvSpPr>
            <p:nvPr/>
          </p:nvSpPr>
          <p:spPr bwMode="auto">
            <a:xfrm>
              <a:off x="592" y="2088"/>
              <a:ext cx="35" cy="3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sp>
          <p:nvSpPr>
            <p:cNvPr id="70762" name="Oval 15"/>
            <p:cNvSpPr>
              <a:spLocks noChangeArrowheads="1"/>
            </p:cNvSpPr>
            <p:nvPr/>
          </p:nvSpPr>
          <p:spPr bwMode="auto">
            <a:xfrm>
              <a:off x="432" y="2352"/>
              <a:ext cx="35" cy="3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sp>
          <p:nvSpPr>
            <p:cNvPr id="70763" name="Oval 16"/>
            <p:cNvSpPr>
              <a:spLocks noChangeArrowheads="1"/>
            </p:cNvSpPr>
            <p:nvPr/>
          </p:nvSpPr>
          <p:spPr bwMode="auto">
            <a:xfrm>
              <a:off x="872" y="2352"/>
              <a:ext cx="35" cy="3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sp>
          <p:nvSpPr>
            <p:cNvPr id="70764" name="Oval 17"/>
            <p:cNvSpPr>
              <a:spLocks noChangeArrowheads="1"/>
            </p:cNvSpPr>
            <p:nvPr/>
          </p:nvSpPr>
          <p:spPr bwMode="auto">
            <a:xfrm>
              <a:off x="1344" y="2464"/>
              <a:ext cx="35" cy="3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sp>
          <p:nvSpPr>
            <p:cNvPr id="70765" name="Oval 18"/>
            <p:cNvSpPr>
              <a:spLocks noChangeArrowheads="1"/>
            </p:cNvSpPr>
            <p:nvPr/>
          </p:nvSpPr>
          <p:spPr bwMode="auto">
            <a:xfrm>
              <a:off x="1152" y="2000"/>
              <a:ext cx="35" cy="3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sp>
          <p:nvSpPr>
            <p:cNvPr id="70766" name="Oval 19"/>
            <p:cNvSpPr>
              <a:spLocks noChangeArrowheads="1"/>
            </p:cNvSpPr>
            <p:nvPr/>
          </p:nvSpPr>
          <p:spPr bwMode="auto">
            <a:xfrm>
              <a:off x="1464" y="2024"/>
              <a:ext cx="35" cy="3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sp>
          <p:nvSpPr>
            <p:cNvPr id="70767" name="Oval 20"/>
            <p:cNvSpPr>
              <a:spLocks noChangeArrowheads="1"/>
            </p:cNvSpPr>
            <p:nvPr/>
          </p:nvSpPr>
          <p:spPr bwMode="auto">
            <a:xfrm>
              <a:off x="1456" y="1736"/>
              <a:ext cx="35" cy="3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sp>
          <p:nvSpPr>
            <p:cNvPr id="70768" name="Oval 21"/>
            <p:cNvSpPr>
              <a:spLocks noChangeArrowheads="1"/>
            </p:cNvSpPr>
            <p:nvPr/>
          </p:nvSpPr>
          <p:spPr bwMode="auto">
            <a:xfrm>
              <a:off x="1224" y="1296"/>
              <a:ext cx="35" cy="3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sp>
          <p:nvSpPr>
            <p:cNvPr id="70769" name="Oval 22"/>
            <p:cNvSpPr>
              <a:spLocks noChangeArrowheads="1"/>
            </p:cNvSpPr>
            <p:nvPr/>
          </p:nvSpPr>
          <p:spPr bwMode="auto">
            <a:xfrm>
              <a:off x="1544" y="1408"/>
              <a:ext cx="35" cy="35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sp>
          <p:nvSpPr>
            <p:cNvPr id="70770" name="Text Box 23"/>
            <p:cNvSpPr txBox="1">
              <a:spLocks noChangeArrowheads="1"/>
            </p:cNvSpPr>
            <p:nvPr/>
          </p:nvSpPr>
          <p:spPr bwMode="auto">
            <a:xfrm>
              <a:off x="672" y="1203"/>
              <a:ext cx="172" cy="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4</a:t>
              </a:r>
            </a:p>
          </p:txBody>
        </p:sp>
        <p:sp>
          <p:nvSpPr>
            <p:cNvPr id="70771" name="Text Box 24"/>
            <p:cNvSpPr txBox="1">
              <a:spLocks noChangeArrowheads="1"/>
            </p:cNvSpPr>
            <p:nvPr/>
          </p:nvSpPr>
          <p:spPr bwMode="auto">
            <a:xfrm>
              <a:off x="1563" y="1321"/>
              <a:ext cx="172" cy="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7</a:t>
              </a:r>
            </a:p>
          </p:txBody>
        </p:sp>
        <p:sp>
          <p:nvSpPr>
            <p:cNvPr id="70772" name="Text Box 25"/>
            <p:cNvSpPr txBox="1">
              <a:spLocks noChangeArrowheads="1"/>
            </p:cNvSpPr>
            <p:nvPr/>
          </p:nvSpPr>
          <p:spPr bwMode="auto">
            <a:xfrm>
              <a:off x="1098" y="1199"/>
              <a:ext cx="172" cy="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6</a:t>
              </a:r>
            </a:p>
          </p:txBody>
        </p:sp>
        <p:sp>
          <p:nvSpPr>
            <p:cNvPr id="70773" name="Text Box 26"/>
            <p:cNvSpPr txBox="1">
              <a:spLocks noChangeArrowheads="1"/>
            </p:cNvSpPr>
            <p:nvPr/>
          </p:nvSpPr>
          <p:spPr bwMode="auto">
            <a:xfrm>
              <a:off x="746" y="1711"/>
              <a:ext cx="172" cy="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5</a:t>
              </a:r>
            </a:p>
          </p:txBody>
        </p:sp>
        <p:sp>
          <p:nvSpPr>
            <p:cNvPr id="70774" name="Text Box 27"/>
            <p:cNvSpPr txBox="1">
              <a:spLocks noChangeArrowheads="1"/>
            </p:cNvSpPr>
            <p:nvPr/>
          </p:nvSpPr>
          <p:spPr bwMode="auto">
            <a:xfrm>
              <a:off x="443" y="2271"/>
              <a:ext cx="172" cy="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1</a:t>
              </a:r>
            </a:p>
          </p:txBody>
        </p:sp>
        <p:sp>
          <p:nvSpPr>
            <p:cNvPr id="70775" name="Text Box 28"/>
            <p:cNvSpPr txBox="1">
              <a:spLocks noChangeArrowheads="1"/>
            </p:cNvSpPr>
            <p:nvPr/>
          </p:nvSpPr>
          <p:spPr bwMode="auto">
            <a:xfrm>
              <a:off x="470" y="1987"/>
              <a:ext cx="172" cy="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3</a:t>
              </a:r>
            </a:p>
          </p:txBody>
        </p:sp>
        <p:sp>
          <p:nvSpPr>
            <p:cNvPr id="70776" name="Text Box 29"/>
            <p:cNvSpPr txBox="1">
              <a:spLocks noChangeArrowheads="1"/>
            </p:cNvSpPr>
            <p:nvPr/>
          </p:nvSpPr>
          <p:spPr bwMode="auto">
            <a:xfrm>
              <a:off x="892" y="2269"/>
              <a:ext cx="172" cy="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2</a:t>
              </a:r>
            </a:p>
          </p:txBody>
        </p:sp>
        <p:sp>
          <p:nvSpPr>
            <p:cNvPr id="70777" name="Text Box 30"/>
            <p:cNvSpPr txBox="1">
              <a:spLocks noChangeArrowheads="1"/>
            </p:cNvSpPr>
            <p:nvPr/>
          </p:nvSpPr>
          <p:spPr bwMode="auto">
            <a:xfrm>
              <a:off x="1176" y="1913"/>
              <a:ext cx="172" cy="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9</a:t>
              </a:r>
            </a:p>
          </p:txBody>
        </p:sp>
        <p:sp>
          <p:nvSpPr>
            <p:cNvPr id="70778" name="Text Box 31"/>
            <p:cNvSpPr txBox="1">
              <a:spLocks noChangeArrowheads="1"/>
            </p:cNvSpPr>
            <p:nvPr/>
          </p:nvSpPr>
          <p:spPr bwMode="auto">
            <a:xfrm>
              <a:off x="1326" y="1643"/>
              <a:ext cx="172" cy="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8</a:t>
              </a:r>
            </a:p>
          </p:txBody>
        </p:sp>
        <p:sp>
          <p:nvSpPr>
            <p:cNvPr id="70779" name="Text Box 32"/>
            <p:cNvSpPr txBox="1">
              <a:spLocks noChangeArrowheads="1"/>
            </p:cNvSpPr>
            <p:nvPr/>
          </p:nvSpPr>
          <p:spPr bwMode="auto">
            <a:xfrm>
              <a:off x="1468" y="1943"/>
              <a:ext cx="228" cy="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10</a:t>
              </a:r>
            </a:p>
          </p:txBody>
        </p:sp>
        <p:sp>
          <p:nvSpPr>
            <p:cNvPr id="70780" name="Text Box 33"/>
            <p:cNvSpPr txBox="1">
              <a:spLocks noChangeArrowheads="1"/>
            </p:cNvSpPr>
            <p:nvPr/>
          </p:nvSpPr>
          <p:spPr bwMode="auto">
            <a:xfrm>
              <a:off x="1362" y="2381"/>
              <a:ext cx="228" cy="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11</a:t>
              </a:r>
            </a:p>
          </p:txBody>
        </p:sp>
      </p:grpSp>
      <p:sp>
        <p:nvSpPr>
          <p:cNvPr id="293922" name="Text Box 34"/>
          <p:cNvSpPr txBox="1">
            <a:spLocks noChangeArrowheads="1"/>
          </p:cNvSpPr>
          <p:nvPr/>
        </p:nvSpPr>
        <p:spPr bwMode="auto">
          <a:xfrm>
            <a:off x="76200" y="2075538"/>
            <a:ext cx="41410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i="1" dirty="0">
                <a:solidFill>
                  <a:srgbClr val="FF3300"/>
                </a:solidFill>
                <a:latin typeface="Times New Roman" charset="0"/>
                <a:ea typeface="Arial" charset="0"/>
                <a:cs typeface="Arial" charset="0"/>
              </a:rPr>
              <a:t>l</a:t>
            </a:r>
            <a:r>
              <a:rPr lang="en-US" i="1" baseline="-25000" dirty="0">
                <a:solidFill>
                  <a:srgbClr val="FF3300"/>
                </a:solidFill>
                <a:latin typeface="Times New Roman" charset="0"/>
                <a:ea typeface="Arial" charset="0"/>
                <a:cs typeface="Arial" charset="0"/>
              </a:rPr>
              <a:t>5</a:t>
            </a:r>
            <a:endParaRPr lang="en-US" i="1" dirty="0">
              <a:solidFill>
                <a:srgbClr val="FF3300"/>
              </a:solidFill>
              <a:latin typeface="Times New Roman" charset="0"/>
              <a:ea typeface="Arial" charset="0"/>
              <a:cs typeface="Arial" charset="0"/>
            </a:endParaRPr>
          </a:p>
        </p:txBody>
      </p:sp>
      <p:sp>
        <p:nvSpPr>
          <p:cNvPr id="70667" name="Text Box 35"/>
          <p:cNvSpPr txBox="1">
            <a:spLocks noChangeArrowheads="1"/>
          </p:cNvSpPr>
          <p:nvPr/>
        </p:nvSpPr>
        <p:spPr bwMode="auto">
          <a:xfrm>
            <a:off x="495299" y="2002448"/>
            <a:ext cx="262495" cy="4884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latin typeface="Calibri" charset="0"/>
              <a:ea typeface="Arial" charset="0"/>
              <a:cs typeface="Arial" charset="0"/>
            </a:endParaRPr>
          </a:p>
        </p:txBody>
      </p:sp>
      <p:sp>
        <p:nvSpPr>
          <p:cNvPr id="70668" name="Text Box 36"/>
          <p:cNvSpPr txBox="1">
            <a:spLocks noChangeArrowheads="1"/>
          </p:cNvSpPr>
          <p:nvPr/>
        </p:nvSpPr>
        <p:spPr bwMode="auto">
          <a:xfrm>
            <a:off x="1308099" y="1888148"/>
            <a:ext cx="262495" cy="4884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latin typeface="Calibri" charset="0"/>
              <a:ea typeface="Arial" charset="0"/>
              <a:cs typeface="Arial" charset="0"/>
            </a:endParaRPr>
          </a:p>
        </p:txBody>
      </p:sp>
      <p:grpSp>
        <p:nvGrpSpPr>
          <p:cNvPr id="3" name="Group 37"/>
          <p:cNvGrpSpPr>
            <a:grpSpLocks/>
          </p:cNvGrpSpPr>
          <p:nvPr/>
        </p:nvGrpSpPr>
        <p:grpSpPr bwMode="auto">
          <a:xfrm>
            <a:off x="1656507" y="1153958"/>
            <a:ext cx="414109" cy="3288289"/>
            <a:chOff x="1114" y="997"/>
            <a:chExt cx="183" cy="1555"/>
          </a:xfrm>
        </p:grpSpPr>
        <p:sp>
          <p:nvSpPr>
            <p:cNvPr id="70756" name="Line 38"/>
            <p:cNvSpPr>
              <a:spLocks noChangeShapeType="1"/>
            </p:cNvSpPr>
            <p:nvPr/>
          </p:nvSpPr>
          <p:spPr bwMode="auto">
            <a:xfrm>
              <a:off x="1175" y="1184"/>
              <a:ext cx="1" cy="1368"/>
            </a:xfrm>
            <a:prstGeom prst="line">
              <a:avLst/>
            </a:prstGeom>
            <a:noFill/>
            <a:ln w="9525">
              <a:solidFill>
                <a:srgbClr val="FF3300"/>
              </a:solidFill>
              <a:prstDash val="dash"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70757" name="Text Box 39"/>
            <p:cNvSpPr txBox="1">
              <a:spLocks noChangeArrowheads="1"/>
            </p:cNvSpPr>
            <p:nvPr/>
          </p:nvSpPr>
          <p:spPr bwMode="auto">
            <a:xfrm>
              <a:off x="1114" y="997"/>
              <a:ext cx="183" cy="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i="1" dirty="0">
                  <a:solidFill>
                    <a:srgbClr val="FF3300"/>
                  </a:solidFill>
                  <a:latin typeface="Times New Roman" charset="0"/>
                  <a:ea typeface="Arial" charset="0"/>
                  <a:cs typeface="Arial" charset="0"/>
                </a:rPr>
                <a:t>l</a:t>
              </a:r>
              <a:r>
                <a:rPr lang="en-US" i="1" baseline="-25000" dirty="0">
                  <a:solidFill>
                    <a:srgbClr val="FF3300"/>
                  </a:solidFill>
                  <a:latin typeface="Times New Roman" charset="0"/>
                  <a:ea typeface="Arial" charset="0"/>
                  <a:cs typeface="Arial" charset="0"/>
                </a:rPr>
                <a:t>1</a:t>
              </a:r>
              <a:endParaRPr lang="en-US" i="1" dirty="0">
                <a:solidFill>
                  <a:srgbClr val="FF3300"/>
                </a:solidFill>
                <a:latin typeface="Times New Roman" charset="0"/>
                <a:ea typeface="Arial" charset="0"/>
                <a:cs typeface="Arial" charset="0"/>
              </a:endParaRPr>
            </a:p>
          </p:txBody>
        </p:sp>
      </p:grpSp>
      <p:sp>
        <p:nvSpPr>
          <p:cNvPr id="293929" name="Text Box 41"/>
          <p:cNvSpPr txBox="1">
            <a:spLocks noChangeArrowheads="1"/>
          </p:cNvSpPr>
          <p:nvPr/>
        </p:nvSpPr>
        <p:spPr bwMode="auto">
          <a:xfrm>
            <a:off x="2298700" y="1135738"/>
            <a:ext cx="41410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i="1" dirty="0">
                <a:solidFill>
                  <a:srgbClr val="FF3300"/>
                </a:solidFill>
                <a:latin typeface="Times New Roman" charset="0"/>
                <a:ea typeface="Arial" charset="0"/>
                <a:cs typeface="Arial" charset="0"/>
              </a:rPr>
              <a:t>l</a:t>
            </a:r>
            <a:r>
              <a:rPr lang="en-US" i="1" baseline="-25000" dirty="0">
                <a:solidFill>
                  <a:srgbClr val="FF3300"/>
                </a:solidFill>
                <a:latin typeface="Times New Roman" charset="0"/>
                <a:ea typeface="Arial" charset="0"/>
                <a:cs typeface="Arial" charset="0"/>
              </a:rPr>
              <a:t>9</a:t>
            </a:r>
            <a:endParaRPr lang="en-US" i="1" dirty="0">
              <a:solidFill>
                <a:srgbClr val="FF3300"/>
              </a:solidFill>
              <a:latin typeface="Times New Roman" charset="0"/>
              <a:ea typeface="Arial" charset="0"/>
              <a:cs typeface="Arial" charset="0"/>
            </a:endParaRPr>
          </a:p>
        </p:txBody>
      </p:sp>
      <p:sp>
        <p:nvSpPr>
          <p:cNvPr id="293930" name="Text Box 42"/>
          <p:cNvSpPr txBox="1">
            <a:spLocks noChangeArrowheads="1"/>
          </p:cNvSpPr>
          <p:nvPr/>
        </p:nvSpPr>
        <p:spPr bwMode="auto">
          <a:xfrm>
            <a:off x="3556000" y="2088238"/>
            <a:ext cx="41410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i="1" dirty="0" smtClean="0">
                <a:solidFill>
                  <a:srgbClr val="FF3300"/>
                </a:solidFill>
                <a:latin typeface="Times New Roman" charset="0"/>
                <a:ea typeface="Arial" charset="0"/>
                <a:cs typeface="Arial" charset="0"/>
              </a:rPr>
              <a:t>l</a:t>
            </a:r>
            <a:r>
              <a:rPr lang="en-US" i="1" baseline="-25000" dirty="0">
                <a:solidFill>
                  <a:srgbClr val="FF3300"/>
                </a:solidFill>
                <a:latin typeface="Times New Roman" charset="0"/>
                <a:ea typeface="Arial" charset="0"/>
                <a:cs typeface="Arial" charset="0"/>
              </a:rPr>
              <a:t>7</a:t>
            </a:r>
            <a:endParaRPr lang="en-US" i="1" dirty="0">
              <a:solidFill>
                <a:srgbClr val="FF3300"/>
              </a:solidFill>
              <a:latin typeface="Times New Roman" charset="0"/>
              <a:ea typeface="Arial" charset="0"/>
              <a:cs typeface="Arial" charset="0"/>
            </a:endParaRPr>
          </a:p>
        </p:txBody>
      </p:sp>
      <p:sp>
        <p:nvSpPr>
          <p:cNvPr id="293931" name="Text Box 43"/>
          <p:cNvSpPr txBox="1">
            <a:spLocks noChangeArrowheads="1"/>
          </p:cNvSpPr>
          <p:nvPr/>
        </p:nvSpPr>
        <p:spPr bwMode="auto">
          <a:xfrm>
            <a:off x="3536950" y="2774038"/>
            <a:ext cx="41410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i="1" dirty="0">
                <a:solidFill>
                  <a:srgbClr val="FF3300"/>
                </a:solidFill>
                <a:latin typeface="Times New Roman" charset="0"/>
                <a:ea typeface="Arial" charset="0"/>
                <a:cs typeface="Arial" charset="0"/>
              </a:rPr>
              <a:t>l</a:t>
            </a:r>
            <a:r>
              <a:rPr lang="en-US" i="1" baseline="-25000" dirty="0">
                <a:solidFill>
                  <a:srgbClr val="FF3300"/>
                </a:solidFill>
                <a:latin typeface="Times New Roman" charset="0"/>
                <a:ea typeface="Arial" charset="0"/>
                <a:cs typeface="Arial" charset="0"/>
              </a:rPr>
              <a:t>3</a:t>
            </a:r>
            <a:endParaRPr lang="en-US" i="1" dirty="0">
              <a:solidFill>
                <a:srgbClr val="FF3300"/>
              </a:solidFill>
              <a:latin typeface="Times New Roman" charset="0"/>
              <a:ea typeface="Arial" charset="0"/>
              <a:cs typeface="Arial" charset="0"/>
            </a:endParaRPr>
          </a:p>
        </p:txBody>
      </p:sp>
      <p:sp>
        <p:nvSpPr>
          <p:cNvPr id="293932" name="Text Box 44"/>
          <p:cNvSpPr txBox="1">
            <a:spLocks noChangeArrowheads="1"/>
          </p:cNvSpPr>
          <p:nvPr/>
        </p:nvSpPr>
        <p:spPr bwMode="auto">
          <a:xfrm>
            <a:off x="2209800" y="3339188"/>
            <a:ext cx="49557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i="1" dirty="0">
                <a:solidFill>
                  <a:srgbClr val="FF3300"/>
                </a:solidFill>
                <a:latin typeface="Times New Roman" charset="0"/>
                <a:ea typeface="Arial" charset="0"/>
                <a:cs typeface="Arial" charset="0"/>
              </a:rPr>
              <a:t>l</a:t>
            </a:r>
            <a:r>
              <a:rPr lang="en-US" i="1" baseline="-25000" dirty="0">
                <a:solidFill>
                  <a:srgbClr val="FF3300"/>
                </a:solidFill>
                <a:latin typeface="Times New Roman" charset="0"/>
                <a:ea typeface="Arial" charset="0"/>
                <a:cs typeface="Arial" charset="0"/>
              </a:rPr>
              <a:t>10</a:t>
            </a:r>
            <a:endParaRPr lang="en-US" i="1" dirty="0">
              <a:solidFill>
                <a:srgbClr val="FF3300"/>
              </a:solidFill>
              <a:latin typeface="Times New Roman" charset="0"/>
              <a:ea typeface="Arial" charset="0"/>
              <a:cs typeface="Arial" charset="0"/>
            </a:endParaRPr>
          </a:p>
        </p:txBody>
      </p:sp>
      <p:sp>
        <p:nvSpPr>
          <p:cNvPr id="293933" name="Text Box 45"/>
          <p:cNvSpPr txBox="1">
            <a:spLocks noChangeArrowheads="1"/>
          </p:cNvSpPr>
          <p:nvPr/>
        </p:nvSpPr>
        <p:spPr bwMode="auto">
          <a:xfrm>
            <a:off x="3562350" y="3586838"/>
            <a:ext cx="41410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i="1" dirty="0" smtClean="0">
                <a:solidFill>
                  <a:srgbClr val="FF3300"/>
                </a:solidFill>
                <a:latin typeface="Times New Roman" charset="0"/>
                <a:ea typeface="Arial" charset="0"/>
                <a:cs typeface="Arial" charset="0"/>
              </a:rPr>
              <a:t>l</a:t>
            </a:r>
            <a:r>
              <a:rPr lang="en-US" i="1" baseline="-25000" dirty="0">
                <a:solidFill>
                  <a:srgbClr val="FF3300"/>
                </a:solidFill>
                <a:latin typeface="Times New Roman" charset="0"/>
                <a:ea typeface="Arial" charset="0"/>
                <a:cs typeface="Arial" charset="0"/>
              </a:rPr>
              <a:t>6</a:t>
            </a:r>
            <a:endParaRPr lang="en-US" i="1" dirty="0">
              <a:solidFill>
                <a:srgbClr val="FF3300"/>
              </a:solidFill>
              <a:latin typeface="Times New Roman" charset="0"/>
              <a:ea typeface="Arial" charset="0"/>
              <a:cs typeface="Arial" charset="0"/>
            </a:endParaRPr>
          </a:p>
        </p:txBody>
      </p:sp>
      <p:sp>
        <p:nvSpPr>
          <p:cNvPr id="293934" name="Text Box 46"/>
          <p:cNvSpPr txBox="1">
            <a:spLocks noChangeArrowheads="1"/>
          </p:cNvSpPr>
          <p:nvPr/>
        </p:nvSpPr>
        <p:spPr bwMode="auto">
          <a:xfrm>
            <a:off x="889000" y="4463138"/>
            <a:ext cx="41410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i="1" dirty="0">
                <a:solidFill>
                  <a:srgbClr val="FF3300"/>
                </a:solidFill>
                <a:latin typeface="Times New Roman" charset="0"/>
                <a:ea typeface="Arial" charset="0"/>
                <a:cs typeface="Arial" charset="0"/>
              </a:rPr>
              <a:t>l</a:t>
            </a:r>
            <a:r>
              <a:rPr lang="en-US" i="1" baseline="-25000" dirty="0">
                <a:solidFill>
                  <a:srgbClr val="FF3300"/>
                </a:solidFill>
                <a:latin typeface="Times New Roman" charset="0"/>
                <a:ea typeface="Arial" charset="0"/>
                <a:cs typeface="Arial" charset="0"/>
              </a:rPr>
              <a:t>4</a:t>
            </a:r>
            <a:endParaRPr lang="en-US" i="1" dirty="0">
              <a:solidFill>
                <a:srgbClr val="FF3300"/>
              </a:solidFill>
              <a:latin typeface="Times New Roman" charset="0"/>
              <a:ea typeface="Arial" charset="0"/>
              <a:cs typeface="Arial" charset="0"/>
            </a:endParaRPr>
          </a:p>
        </p:txBody>
      </p:sp>
      <p:sp>
        <p:nvSpPr>
          <p:cNvPr id="293935" name="Text Box 47"/>
          <p:cNvSpPr txBox="1">
            <a:spLocks noChangeArrowheads="1"/>
          </p:cNvSpPr>
          <p:nvPr/>
        </p:nvSpPr>
        <p:spPr bwMode="auto">
          <a:xfrm>
            <a:off x="101600" y="3529688"/>
            <a:ext cx="41410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i="1" dirty="0">
                <a:solidFill>
                  <a:srgbClr val="FF3300"/>
                </a:solidFill>
                <a:latin typeface="Times New Roman" charset="0"/>
                <a:ea typeface="Arial" charset="0"/>
                <a:cs typeface="Arial" charset="0"/>
              </a:rPr>
              <a:t>l</a:t>
            </a:r>
            <a:r>
              <a:rPr lang="en-US" i="1" baseline="-25000" dirty="0">
                <a:solidFill>
                  <a:srgbClr val="FF3300"/>
                </a:solidFill>
                <a:latin typeface="Times New Roman" charset="0"/>
                <a:ea typeface="Arial" charset="0"/>
                <a:cs typeface="Arial" charset="0"/>
              </a:rPr>
              <a:t>8</a:t>
            </a:r>
            <a:endParaRPr lang="en-US" i="1" dirty="0">
              <a:solidFill>
                <a:srgbClr val="FF3300"/>
              </a:solidFill>
              <a:latin typeface="Times New Roman" charset="0"/>
              <a:ea typeface="Arial" charset="0"/>
              <a:cs typeface="Arial" charset="0"/>
            </a:endParaRPr>
          </a:p>
        </p:txBody>
      </p:sp>
      <p:sp>
        <p:nvSpPr>
          <p:cNvPr id="293936" name="Text Box 48"/>
          <p:cNvSpPr txBox="1">
            <a:spLocks noChangeArrowheads="1"/>
          </p:cNvSpPr>
          <p:nvPr/>
        </p:nvSpPr>
        <p:spPr bwMode="auto">
          <a:xfrm>
            <a:off x="101600" y="2742288"/>
            <a:ext cx="41410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i="1" dirty="0">
                <a:solidFill>
                  <a:srgbClr val="FF3300"/>
                </a:solidFill>
                <a:latin typeface="Times New Roman" charset="0"/>
                <a:ea typeface="Arial" charset="0"/>
                <a:cs typeface="Arial" charset="0"/>
              </a:rPr>
              <a:t>l</a:t>
            </a:r>
            <a:r>
              <a:rPr lang="en-US" i="1" baseline="-25000" dirty="0">
                <a:solidFill>
                  <a:srgbClr val="FF3300"/>
                </a:solidFill>
                <a:latin typeface="Times New Roman" charset="0"/>
                <a:ea typeface="Arial" charset="0"/>
                <a:cs typeface="Arial" charset="0"/>
              </a:rPr>
              <a:t>2</a:t>
            </a:r>
            <a:endParaRPr lang="en-US" i="1" dirty="0">
              <a:solidFill>
                <a:srgbClr val="FF3300"/>
              </a:solidFill>
              <a:latin typeface="Times New Roman" charset="0"/>
              <a:ea typeface="Arial" charset="0"/>
              <a:cs typeface="Arial" charset="0"/>
            </a:endParaRPr>
          </a:p>
        </p:txBody>
      </p:sp>
      <p:grpSp>
        <p:nvGrpSpPr>
          <p:cNvPr id="4" name="Group 129"/>
          <p:cNvGrpSpPr/>
          <p:nvPr/>
        </p:nvGrpSpPr>
        <p:grpSpPr>
          <a:xfrm>
            <a:off x="5918200" y="3221038"/>
            <a:ext cx="520700" cy="366712"/>
            <a:chOff x="5918200" y="3221038"/>
            <a:chExt cx="520700" cy="366712"/>
          </a:xfrm>
        </p:grpSpPr>
        <p:sp>
          <p:nvSpPr>
            <p:cNvPr id="293937" name="Oval 49"/>
            <p:cNvSpPr>
              <a:spLocks noChangeArrowheads="1"/>
            </p:cNvSpPr>
            <p:nvPr/>
          </p:nvSpPr>
          <p:spPr bwMode="auto">
            <a:xfrm>
              <a:off x="5918200" y="3278188"/>
              <a:ext cx="520700" cy="304800"/>
            </a:xfrm>
            <a:prstGeom prst="ellipse">
              <a:avLst/>
            </a:prstGeom>
            <a:solidFill>
              <a:srgbClr val="FF99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sp>
          <p:nvSpPr>
            <p:cNvPr id="293938" name="Text Box 50"/>
            <p:cNvSpPr txBox="1">
              <a:spLocks noChangeArrowheads="1"/>
            </p:cNvSpPr>
            <p:nvPr/>
          </p:nvSpPr>
          <p:spPr bwMode="auto">
            <a:xfrm>
              <a:off x="6022975" y="3221038"/>
              <a:ext cx="32385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i="1" dirty="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l</a:t>
              </a:r>
              <a:r>
                <a:rPr lang="en-US" baseline="-25000" dirty="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1</a:t>
              </a:r>
              <a:endParaRPr lang="en-US" dirty="0">
                <a:solidFill>
                  <a:prstClr val="black"/>
                </a:solidFill>
                <a:latin typeface="Times New Roman" charset="0"/>
                <a:ea typeface="Arial" charset="0"/>
                <a:cs typeface="Arial" charset="0"/>
              </a:endParaRPr>
            </a:p>
          </p:txBody>
        </p:sp>
      </p:grpSp>
      <p:cxnSp>
        <p:nvCxnSpPr>
          <p:cNvPr id="293961" name="AutoShape 73"/>
          <p:cNvCxnSpPr>
            <a:cxnSpLocks noChangeShapeType="1"/>
            <a:stCxn id="293943" idx="5"/>
            <a:endCxn id="293950" idx="0"/>
          </p:cNvCxnSpPr>
          <p:nvPr/>
        </p:nvCxnSpPr>
        <p:spPr bwMode="auto">
          <a:xfrm>
            <a:off x="8375650" y="4700588"/>
            <a:ext cx="222250" cy="45085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grpSp>
        <p:nvGrpSpPr>
          <p:cNvPr id="5" name="Group 130"/>
          <p:cNvGrpSpPr/>
          <p:nvPr/>
        </p:nvGrpSpPr>
        <p:grpSpPr>
          <a:xfrm>
            <a:off x="4718050" y="3538538"/>
            <a:ext cx="1276350" cy="614363"/>
            <a:chOff x="4718050" y="3538538"/>
            <a:chExt cx="1276350" cy="614363"/>
          </a:xfrm>
        </p:grpSpPr>
        <p:sp>
          <p:nvSpPr>
            <p:cNvPr id="293939" name="Oval 51"/>
            <p:cNvSpPr>
              <a:spLocks noChangeArrowheads="1"/>
            </p:cNvSpPr>
            <p:nvPr/>
          </p:nvSpPr>
          <p:spPr bwMode="auto">
            <a:xfrm>
              <a:off x="4718050" y="3843338"/>
              <a:ext cx="520700" cy="304800"/>
            </a:xfrm>
            <a:prstGeom prst="ellipse">
              <a:avLst/>
            </a:prstGeom>
            <a:solidFill>
              <a:srgbClr val="FF99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cxnSp>
          <p:nvCxnSpPr>
            <p:cNvPr id="293941" name="AutoShape 53"/>
            <p:cNvCxnSpPr>
              <a:cxnSpLocks noChangeShapeType="1"/>
              <a:stCxn id="293937" idx="3"/>
              <a:endCxn id="293939" idx="0"/>
            </p:cNvCxnSpPr>
            <p:nvPr/>
          </p:nvCxnSpPr>
          <p:spPr bwMode="auto">
            <a:xfrm flipH="1">
              <a:off x="4978400" y="3538538"/>
              <a:ext cx="1016000" cy="3048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293972" name="Text Box 84"/>
            <p:cNvSpPr txBox="1">
              <a:spLocks noChangeArrowheads="1"/>
            </p:cNvSpPr>
            <p:nvPr/>
          </p:nvSpPr>
          <p:spPr bwMode="auto">
            <a:xfrm>
              <a:off x="4810125" y="3786189"/>
              <a:ext cx="32385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i="1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l</a:t>
              </a:r>
              <a:r>
                <a:rPr lang="en-US" baseline="-2500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2</a:t>
              </a:r>
              <a:endParaRPr lang="en-US">
                <a:solidFill>
                  <a:prstClr val="black"/>
                </a:solidFill>
                <a:latin typeface="Times New Roman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6" name="Group 131"/>
          <p:cNvGrpSpPr/>
          <p:nvPr/>
        </p:nvGrpSpPr>
        <p:grpSpPr>
          <a:xfrm>
            <a:off x="6362700" y="3538538"/>
            <a:ext cx="1333500" cy="595312"/>
            <a:chOff x="6362700" y="3538538"/>
            <a:chExt cx="1333500" cy="595312"/>
          </a:xfrm>
        </p:grpSpPr>
        <p:sp>
          <p:nvSpPr>
            <p:cNvPr id="293940" name="Oval 52"/>
            <p:cNvSpPr>
              <a:spLocks noChangeArrowheads="1"/>
            </p:cNvSpPr>
            <p:nvPr/>
          </p:nvSpPr>
          <p:spPr bwMode="auto">
            <a:xfrm>
              <a:off x="7175500" y="3817938"/>
              <a:ext cx="520700" cy="304800"/>
            </a:xfrm>
            <a:prstGeom prst="ellipse">
              <a:avLst/>
            </a:prstGeom>
            <a:solidFill>
              <a:srgbClr val="FF99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cxnSp>
          <p:nvCxnSpPr>
            <p:cNvPr id="293942" name="AutoShape 54"/>
            <p:cNvCxnSpPr>
              <a:cxnSpLocks noChangeShapeType="1"/>
              <a:stCxn id="293937" idx="5"/>
              <a:endCxn id="293940" idx="0"/>
            </p:cNvCxnSpPr>
            <p:nvPr/>
          </p:nvCxnSpPr>
          <p:spPr bwMode="auto">
            <a:xfrm>
              <a:off x="6362700" y="3538538"/>
              <a:ext cx="1073150" cy="279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293973" name="Text Box 85"/>
            <p:cNvSpPr txBox="1">
              <a:spLocks noChangeArrowheads="1"/>
            </p:cNvSpPr>
            <p:nvPr/>
          </p:nvSpPr>
          <p:spPr bwMode="auto">
            <a:xfrm>
              <a:off x="7273925" y="3767138"/>
              <a:ext cx="32385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i="1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l</a:t>
              </a:r>
              <a:r>
                <a:rPr lang="en-US" baseline="-2500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3</a:t>
              </a:r>
              <a:endParaRPr lang="en-US">
                <a:solidFill>
                  <a:prstClr val="black"/>
                </a:solidFill>
                <a:latin typeface="Times New Roman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7" name="Group 134"/>
          <p:cNvGrpSpPr/>
          <p:nvPr/>
        </p:nvGrpSpPr>
        <p:grpSpPr>
          <a:xfrm>
            <a:off x="4032250" y="4103688"/>
            <a:ext cx="762000" cy="652462"/>
            <a:chOff x="4032250" y="4103688"/>
            <a:chExt cx="762000" cy="652462"/>
          </a:xfrm>
        </p:grpSpPr>
        <p:sp>
          <p:nvSpPr>
            <p:cNvPr id="293946" name="Oval 58"/>
            <p:cNvSpPr>
              <a:spLocks noChangeArrowheads="1"/>
            </p:cNvSpPr>
            <p:nvPr/>
          </p:nvSpPr>
          <p:spPr bwMode="auto">
            <a:xfrm>
              <a:off x="4032250" y="4440238"/>
              <a:ext cx="520700" cy="304800"/>
            </a:xfrm>
            <a:prstGeom prst="ellipse">
              <a:avLst/>
            </a:prstGeom>
            <a:solidFill>
              <a:srgbClr val="FF99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cxnSp>
          <p:nvCxnSpPr>
            <p:cNvPr id="293954" name="AutoShape 66"/>
            <p:cNvCxnSpPr>
              <a:cxnSpLocks noChangeShapeType="1"/>
              <a:stCxn id="293939" idx="3"/>
              <a:endCxn id="293946" idx="0"/>
            </p:cNvCxnSpPr>
            <p:nvPr/>
          </p:nvCxnSpPr>
          <p:spPr bwMode="auto">
            <a:xfrm flipH="1">
              <a:off x="4292600" y="4103688"/>
              <a:ext cx="501650" cy="33655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293974" name="Text Box 86"/>
            <p:cNvSpPr txBox="1">
              <a:spLocks noChangeArrowheads="1"/>
            </p:cNvSpPr>
            <p:nvPr/>
          </p:nvSpPr>
          <p:spPr bwMode="auto">
            <a:xfrm>
              <a:off x="4124325" y="4389438"/>
              <a:ext cx="32385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i="1" dirty="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l</a:t>
              </a:r>
              <a:r>
                <a:rPr lang="en-US" baseline="-25000" dirty="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4</a:t>
              </a:r>
              <a:endParaRPr lang="en-US" dirty="0">
                <a:solidFill>
                  <a:prstClr val="black"/>
                </a:solidFill>
                <a:latin typeface="Times New Roman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8" name="Group 136"/>
          <p:cNvGrpSpPr/>
          <p:nvPr/>
        </p:nvGrpSpPr>
        <p:grpSpPr>
          <a:xfrm>
            <a:off x="5162550" y="4103688"/>
            <a:ext cx="711200" cy="652462"/>
            <a:chOff x="5162550" y="4103688"/>
            <a:chExt cx="711200" cy="652462"/>
          </a:xfrm>
        </p:grpSpPr>
        <p:sp>
          <p:nvSpPr>
            <p:cNvPr id="293945" name="Oval 57"/>
            <p:cNvSpPr>
              <a:spLocks noChangeArrowheads="1"/>
            </p:cNvSpPr>
            <p:nvPr/>
          </p:nvSpPr>
          <p:spPr bwMode="auto">
            <a:xfrm>
              <a:off x="5353050" y="4440238"/>
              <a:ext cx="520700" cy="304800"/>
            </a:xfrm>
            <a:prstGeom prst="ellipse">
              <a:avLst/>
            </a:prstGeom>
            <a:solidFill>
              <a:srgbClr val="FF99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cxnSp>
          <p:nvCxnSpPr>
            <p:cNvPr id="293955" name="AutoShape 67"/>
            <p:cNvCxnSpPr>
              <a:cxnSpLocks noChangeShapeType="1"/>
              <a:stCxn id="293939" idx="5"/>
              <a:endCxn id="293945" idx="1"/>
            </p:cNvCxnSpPr>
            <p:nvPr/>
          </p:nvCxnSpPr>
          <p:spPr bwMode="auto">
            <a:xfrm>
              <a:off x="5162550" y="4103688"/>
              <a:ext cx="266700" cy="3810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293975" name="Text Box 87"/>
            <p:cNvSpPr txBox="1">
              <a:spLocks noChangeArrowheads="1"/>
            </p:cNvSpPr>
            <p:nvPr/>
          </p:nvSpPr>
          <p:spPr bwMode="auto">
            <a:xfrm>
              <a:off x="5457825" y="4389438"/>
              <a:ext cx="32385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i="1" dirty="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l</a:t>
              </a:r>
              <a:r>
                <a:rPr lang="en-US" baseline="-25000" dirty="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5</a:t>
              </a:r>
              <a:endParaRPr lang="en-US" dirty="0">
                <a:solidFill>
                  <a:prstClr val="black"/>
                </a:solidFill>
                <a:latin typeface="Times New Roman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9" name="Group 139"/>
          <p:cNvGrpSpPr/>
          <p:nvPr/>
        </p:nvGrpSpPr>
        <p:grpSpPr>
          <a:xfrm>
            <a:off x="6584950" y="4078288"/>
            <a:ext cx="666750" cy="680482"/>
            <a:chOff x="6584950" y="4078288"/>
            <a:chExt cx="666750" cy="680482"/>
          </a:xfrm>
        </p:grpSpPr>
        <p:sp>
          <p:nvSpPr>
            <p:cNvPr id="293944" name="Oval 56"/>
            <p:cNvSpPr>
              <a:spLocks noChangeArrowheads="1"/>
            </p:cNvSpPr>
            <p:nvPr/>
          </p:nvSpPr>
          <p:spPr bwMode="auto">
            <a:xfrm>
              <a:off x="6584950" y="4452938"/>
              <a:ext cx="520700" cy="304800"/>
            </a:xfrm>
            <a:prstGeom prst="ellipse">
              <a:avLst/>
            </a:prstGeom>
            <a:solidFill>
              <a:srgbClr val="FF99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grpSp>
          <p:nvGrpSpPr>
            <p:cNvPr id="10" name="Group 138"/>
            <p:cNvGrpSpPr/>
            <p:nvPr/>
          </p:nvGrpSpPr>
          <p:grpSpPr>
            <a:xfrm>
              <a:off x="6677025" y="4078288"/>
              <a:ext cx="574675" cy="680482"/>
              <a:chOff x="6677025" y="4078288"/>
              <a:chExt cx="574675" cy="680482"/>
            </a:xfrm>
          </p:grpSpPr>
          <p:cxnSp>
            <p:nvCxnSpPr>
              <p:cNvPr id="293956" name="AutoShape 68"/>
              <p:cNvCxnSpPr>
                <a:cxnSpLocks noChangeShapeType="1"/>
                <a:stCxn id="293940" idx="3"/>
                <a:endCxn id="293944" idx="0"/>
              </p:cNvCxnSpPr>
              <p:nvPr/>
            </p:nvCxnSpPr>
            <p:spPr bwMode="auto">
              <a:xfrm flipH="1">
                <a:off x="6845300" y="4078288"/>
                <a:ext cx="406400" cy="37465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sp>
            <p:nvSpPr>
              <p:cNvPr id="293976" name="Text Box 88"/>
              <p:cNvSpPr txBox="1">
                <a:spLocks noChangeArrowheads="1"/>
              </p:cNvSpPr>
              <p:nvPr/>
            </p:nvSpPr>
            <p:spPr bwMode="auto">
              <a:xfrm>
                <a:off x="6677025" y="4389438"/>
                <a:ext cx="353795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i="1" dirty="0" smtClean="0">
                    <a:solidFill>
                      <a:prstClr val="black"/>
                    </a:solidFill>
                    <a:latin typeface="Times New Roman" charset="0"/>
                    <a:ea typeface="Arial" charset="0"/>
                    <a:cs typeface="Arial" charset="0"/>
                  </a:rPr>
                  <a:t>l</a:t>
                </a:r>
                <a:r>
                  <a:rPr lang="en-US" baseline="-25000" dirty="0">
                    <a:solidFill>
                      <a:prstClr val="black"/>
                    </a:solidFill>
                    <a:latin typeface="Times New Roman" charset="0"/>
                    <a:ea typeface="Arial" charset="0"/>
                    <a:cs typeface="Arial" charset="0"/>
                  </a:rPr>
                  <a:t>6</a:t>
                </a:r>
                <a:endParaRPr lang="en-US" dirty="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endParaRPr>
              </a:p>
            </p:txBody>
          </p:sp>
        </p:grpSp>
      </p:grpSp>
      <p:grpSp>
        <p:nvGrpSpPr>
          <p:cNvPr id="11" name="Group 133"/>
          <p:cNvGrpSpPr/>
          <p:nvPr/>
        </p:nvGrpSpPr>
        <p:grpSpPr>
          <a:xfrm>
            <a:off x="7620000" y="4078288"/>
            <a:ext cx="831850" cy="680482"/>
            <a:chOff x="7620000" y="4078288"/>
            <a:chExt cx="831850" cy="680482"/>
          </a:xfrm>
        </p:grpSpPr>
        <p:sp>
          <p:nvSpPr>
            <p:cNvPr id="293943" name="Oval 55"/>
            <p:cNvSpPr>
              <a:spLocks noChangeArrowheads="1"/>
            </p:cNvSpPr>
            <p:nvPr/>
          </p:nvSpPr>
          <p:spPr bwMode="auto">
            <a:xfrm>
              <a:off x="7931150" y="4440238"/>
              <a:ext cx="520700" cy="304800"/>
            </a:xfrm>
            <a:prstGeom prst="ellipse">
              <a:avLst/>
            </a:prstGeom>
            <a:solidFill>
              <a:srgbClr val="FF99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grpSp>
          <p:nvGrpSpPr>
            <p:cNvPr id="12" name="Group 132"/>
            <p:cNvGrpSpPr/>
            <p:nvPr/>
          </p:nvGrpSpPr>
          <p:grpSpPr>
            <a:xfrm>
              <a:off x="7620000" y="4078288"/>
              <a:ext cx="769720" cy="680482"/>
              <a:chOff x="7620000" y="4078288"/>
              <a:chExt cx="769720" cy="680482"/>
            </a:xfrm>
          </p:grpSpPr>
          <p:cxnSp>
            <p:nvCxnSpPr>
              <p:cNvPr id="293957" name="AutoShape 69"/>
              <p:cNvCxnSpPr>
                <a:cxnSpLocks noChangeShapeType="1"/>
                <a:stCxn id="293940" idx="5"/>
                <a:endCxn id="293943" idx="0"/>
              </p:cNvCxnSpPr>
              <p:nvPr/>
            </p:nvCxnSpPr>
            <p:spPr bwMode="auto">
              <a:xfrm>
                <a:off x="7620000" y="4078288"/>
                <a:ext cx="571500" cy="36195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sp>
            <p:nvSpPr>
              <p:cNvPr id="293977" name="Text Box 89"/>
              <p:cNvSpPr txBox="1">
                <a:spLocks noChangeArrowheads="1"/>
              </p:cNvSpPr>
              <p:nvPr/>
            </p:nvSpPr>
            <p:spPr bwMode="auto">
              <a:xfrm>
                <a:off x="8035925" y="4389438"/>
                <a:ext cx="353795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i="1" dirty="0" smtClean="0">
                    <a:solidFill>
                      <a:prstClr val="black"/>
                    </a:solidFill>
                    <a:latin typeface="Times New Roman" charset="0"/>
                    <a:ea typeface="Arial" charset="0"/>
                    <a:cs typeface="Arial" charset="0"/>
                  </a:rPr>
                  <a:t>l</a:t>
                </a:r>
                <a:r>
                  <a:rPr lang="en-US" baseline="-25000" dirty="0">
                    <a:solidFill>
                      <a:prstClr val="black"/>
                    </a:solidFill>
                    <a:latin typeface="Times New Roman" charset="0"/>
                    <a:ea typeface="Arial" charset="0"/>
                    <a:cs typeface="Arial" charset="0"/>
                  </a:rPr>
                  <a:t>7</a:t>
                </a:r>
                <a:endParaRPr lang="en-US" dirty="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endParaRPr>
              </a:p>
            </p:txBody>
          </p:sp>
        </p:grpSp>
      </p:grpSp>
      <p:grpSp>
        <p:nvGrpSpPr>
          <p:cNvPr id="13" name="Group 143"/>
          <p:cNvGrpSpPr/>
          <p:nvPr/>
        </p:nvGrpSpPr>
        <p:grpSpPr>
          <a:xfrm>
            <a:off x="3302000" y="4700588"/>
            <a:ext cx="952500" cy="1522412"/>
            <a:chOff x="3302000" y="4700588"/>
            <a:chExt cx="952500" cy="1522412"/>
          </a:xfrm>
        </p:grpSpPr>
        <p:sp>
          <p:nvSpPr>
            <p:cNvPr id="293947" name="Oval 59"/>
            <p:cNvSpPr>
              <a:spLocks noChangeArrowheads="1"/>
            </p:cNvSpPr>
            <p:nvPr/>
          </p:nvSpPr>
          <p:spPr bwMode="auto">
            <a:xfrm>
              <a:off x="3530600" y="5151438"/>
              <a:ext cx="520700" cy="304800"/>
            </a:xfrm>
            <a:prstGeom prst="ellipse">
              <a:avLst/>
            </a:prstGeom>
            <a:solidFill>
              <a:srgbClr val="FF99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sp>
          <p:nvSpPr>
            <p:cNvPr id="293948" name="Text Box 60"/>
            <p:cNvSpPr txBox="1">
              <a:spLocks noChangeArrowheads="1"/>
            </p:cNvSpPr>
            <p:nvPr/>
          </p:nvSpPr>
          <p:spPr bwMode="auto">
            <a:xfrm>
              <a:off x="3622675" y="5094288"/>
              <a:ext cx="32385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i="1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l</a:t>
              </a:r>
              <a:r>
                <a:rPr lang="en-US" baseline="-2500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8</a:t>
              </a:r>
              <a:endParaRPr lang="en-US">
                <a:solidFill>
                  <a:prstClr val="black"/>
                </a:solidFill>
                <a:latin typeface="Times New Roman" charset="0"/>
                <a:ea typeface="Arial" charset="0"/>
                <a:cs typeface="Arial" charset="0"/>
              </a:endParaRPr>
            </a:p>
          </p:txBody>
        </p:sp>
        <p:grpSp>
          <p:nvGrpSpPr>
            <p:cNvPr id="14" name="Group 63"/>
            <p:cNvGrpSpPr>
              <a:grpSpLocks/>
            </p:cNvGrpSpPr>
            <p:nvPr/>
          </p:nvGrpSpPr>
          <p:grpSpPr bwMode="auto">
            <a:xfrm>
              <a:off x="3302000" y="5856288"/>
              <a:ext cx="330200" cy="366712"/>
              <a:chOff x="2040" y="3676"/>
              <a:chExt cx="208" cy="231"/>
            </a:xfrm>
          </p:grpSpPr>
          <p:sp>
            <p:nvSpPr>
              <p:cNvPr id="70754" name="Text Box 64"/>
              <p:cNvSpPr txBox="1">
                <a:spLocks noChangeArrowheads="1"/>
              </p:cNvSpPr>
              <p:nvPr/>
            </p:nvSpPr>
            <p:spPr bwMode="auto">
              <a:xfrm>
                <a:off x="2046" y="3676"/>
                <a:ext cx="188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>
                    <a:solidFill>
                      <a:prstClr val="black"/>
                    </a:solidFill>
                    <a:latin typeface="Times New Roman" charset="0"/>
                    <a:ea typeface="Arial" charset="0"/>
                    <a:cs typeface="Arial" charset="0"/>
                  </a:rPr>
                  <a:t>1</a:t>
                </a:r>
              </a:p>
            </p:txBody>
          </p:sp>
          <p:sp>
            <p:nvSpPr>
              <p:cNvPr id="70755" name="Rectangle 65"/>
              <p:cNvSpPr>
                <a:spLocks noChangeArrowheads="1"/>
              </p:cNvSpPr>
              <p:nvPr/>
            </p:nvSpPr>
            <p:spPr bwMode="auto">
              <a:xfrm>
                <a:off x="2040" y="3680"/>
                <a:ext cx="208" cy="20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prstClr val="black"/>
                  </a:solidFill>
                  <a:latin typeface="Calibri" charset="0"/>
                  <a:ea typeface="Arial" charset="0"/>
                  <a:cs typeface="Arial" charset="0"/>
                </a:endParaRPr>
              </a:p>
            </p:txBody>
          </p:sp>
        </p:grpSp>
        <p:cxnSp>
          <p:nvCxnSpPr>
            <p:cNvPr id="293964" name="AutoShape 76"/>
            <p:cNvCxnSpPr>
              <a:cxnSpLocks noChangeShapeType="1"/>
              <a:stCxn id="293946" idx="3"/>
              <a:endCxn id="293947" idx="0"/>
            </p:cNvCxnSpPr>
            <p:nvPr/>
          </p:nvCxnSpPr>
          <p:spPr bwMode="auto">
            <a:xfrm flipH="1">
              <a:off x="3790950" y="4700588"/>
              <a:ext cx="317500" cy="45085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93966" name="AutoShape 78"/>
            <p:cNvCxnSpPr>
              <a:cxnSpLocks noChangeShapeType="1"/>
              <a:stCxn id="293947" idx="5"/>
              <a:endCxn id="70752" idx="0"/>
            </p:cNvCxnSpPr>
            <p:nvPr/>
          </p:nvCxnSpPr>
          <p:spPr bwMode="auto">
            <a:xfrm>
              <a:off x="3975100" y="5411788"/>
              <a:ext cx="114300" cy="45085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93967" name="AutoShape 79"/>
            <p:cNvCxnSpPr>
              <a:cxnSpLocks noChangeShapeType="1"/>
              <a:stCxn id="293947" idx="3"/>
              <a:endCxn id="70755" idx="0"/>
            </p:cNvCxnSpPr>
            <p:nvPr/>
          </p:nvCxnSpPr>
          <p:spPr bwMode="auto">
            <a:xfrm flipH="1">
              <a:off x="3467100" y="5411788"/>
              <a:ext cx="139700" cy="45085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15" name="Group 92"/>
            <p:cNvGrpSpPr>
              <a:grpSpLocks/>
            </p:cNvGrpSpPr>
            <p:nvPr/>
          </p:nvGrpSpPr>
          <p:grpSpPr bwMode="auto">
            <a:xfrm>
              <a:off x="3924300" y="5856288"/>
              <a:ext cx="330200" cy="366712"/>
              <a:chOff x="2416" y="3676"/>
              <a:chExt cx="208" cy="231"/>
            </a:xfrm>
          </p:grpSpPr>
          <p:sp>
            <p:nvSpPr>
              <p:cNvPr id="70752" name="Rectangle 93"/>
              <p:cNvSpPr>
                <a:spLocks noChangeArrowheads="1"/>
              </p:cNvSpPr>
              <p:nvPr/>
            </p:nvSpPr>
            <p:spPr bwMode="auto">
              <a:xfrm>
                <a:off x="2416" y="3680"/>
                <a:ext cx="208" cy="20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prstClr val="black"/>
                  </a:solidFill>
                  <a:latin typeface="Calibri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70753" name="Text Box 94"/>
              <p:cNvSpPr txBox="1">
                <a:spLocks noChangeArrowheads="1"/>
              </p:cNvSpPr>
              <p:nvPr/>
            </p:nvSpPr>
            <p:spPr bwMode="auto">
              <a:xfrm>
                <a:off x="2430" y="3676"/>
                <a:ext cx="188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>
                    <a:solidFill>
                      <a:prstClr val="black"/>
                    </a:solidFill>
                    <a:latin typeface="Times New Roman" charset="0"/>
                    <a:ea typeface="Arial" charset="0"/>
                    <a:cs typeface="Arial" charset="0"/>
                  </a:rPr>
                  <a:t>3</a:t>
                </a:r>
              </a:p>
            </p:txBody>
          </p:sp>
        </p:grpSp>
      </p:grpSp>
      <p:grpSp>
        <p:nvGrpSpPr>
          <p:cNvPr id="16" name="Group 135"/>
          <p:cNvGrpSpPr/>
          <p:nvPr/>
        </p:nvGrpSpPr>
        <p:grpSpPr>
          <a:xfrm>
            <a:off x="4457700" y="4700588"/>
            <a:ext cx="330200" cy="798512"/>
            <a:chOff x="4457700" y="4700588"/>
            <a:chExt cx="330200" cy="798512"/>
          </a:xfrm>
        </p:grpSpPr>
        <p:cxnSp>
          <p:nvCxnSpPr>
            <p:cNvPr id="293965" name="AutoShape 77"/>
            <p:cNvCxnSpPr>
              <a:cxnSpLocks noChangeShapeType="1"/>
              <a:stCxn id="293946" idx="5"/>
              <a:endCxn id="70750" idx="0"/>
            </p:cNvCxnSpPr>
            <p:nvPr/>
          </p:nvCxnSpPr>
          <p:spPr bwMode="auto">
            <a:xfrm>
              <a:off x="4476750" y="4700588"/>
              <a:ext cx="146050" cy="45085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17" name="Group 95"/>
            <p:cNvGrpSpPr>
              <a:grpSpLocks/>
            </p:cNvGrpSpPr>
            <p:nvPr/>
          </p:nvGrpSpPr>
          <p:grpSpPr bwMode="auto">
            <a:xfrm>
              <a:off x="4457700" y="5132388"/>
              <a:ext cx="330200" cy="366712"/>
              <a:chOff x="2760" y="3220"/>
              <a:chExt cx="208" cy="231"/>
            </a:xfrm>
          </p:grpSpPr>
          <p:sp>
            <p:nvSpPr>
              <p:cNvPr id="70750" name="Rectangle 96"/>
              <p:cNvSpPr>
                <a:spLocks noChangeArrowheads="1"/>
              </p:cNvSpPr>
              <p:nvPr/>
            </p:nvSpPr>
            <p:spPr bwMode="auto">
              <a:xfrm>
                <a:off x="2760" y="3232"/>
                <a:ext cx="208" cy="20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prstClr val="black"/>
                  </a:solidFill>
                  <a:latin typeface="Calibri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70751" name="Text Box 97"/>
              <p:cNvSpPr txBox="1">
                <a:spLocks noChangeArrowheads="1"/>
              </p:cNvSpPr>
              <p:nvPr/>
            </p:nvSpPr>
            <p:spPr bwMode="auto">
              <a:xfrm>
                <a:off x="2770" y="3220"/>
                <a:ext cx="188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dirty="0">
                    <a:solidFill>
                      <a:prstClr val="black"/>
                    </a:solidFill>
                    <a:latin typeface="Times New Roman" charset="0"/>
                    <a:ea typeface="Arial" charset="0"/>
                    <a:cs typeface="Arial" charset="0"/>
                  </a:rPr>
                  <a:t>2</a:t>
                </a:r>
              </a:p>
            </p:txBody>
          </p:sp>
        </p:grpSp>
      </p:grpSp>
      <p:grpSp>
        <p:nvGrpSpPr>
          <p:cNvPr id="18" name="Group 137"/>
          <p:cNvGrpSpPr/>
          <p:nvPr/>
        </p:nvGrpSpPr>
        <p:grpSpPr>
          <a:xfrm>
            <a:off x="5130800" y="4700588"/>
            <a:ext cx="914400" cy="798512"/>
            <a:chOff x="5130800" y="4700588"/>
            <a:chExt cx="914400" cy="798512"/>
          </a:xfrm>
        </p:grpSpPr>
        <p:cxnSp>
          <p:nvCxnSpPr>
            <p:cNvPr id="293962" name="AutoShape 74"/>
            <p:cNvCxnSpPr>
              <a:cxnSpLocks noChangeShapeType="1"/>
              <a:stCxn id="293945" idx="5"/>
              <a:endCxn id="70746" idx="0"/>
            </p:cNvCxnSpPr>
            <p:nvPr/>
          </p:nvCxnSpPr>
          <p:spPr bwMode="auto">
            <a:xfrm>
              <a:off x="5797550" y="4700588"/>
              <a:ext cx="82550" cy="45085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93963" name="AutoShape 75"/>
            <p:cNvCxnSpPr>
              <a:cxnSpLocks noChangeShapeType="1"/>
              <a:stCxn id="293945" idx="3"/>
              <a:endCxn id="70748" idx="0"/>
            </p:cNvCxnSpPr>
            <p:nvPr/>
          </p:nvCxnSpPr>
          <p:spPr bwMode="auto">
            <a:xfrm flipH="1">
              <a:off x="5295900" y="4700588"/>
              <a:ext cx="133350" cy="45085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19" name="Group 98"/>
            <p:cNvGrpSpPr>
              <a:grpSpLocks/>
            </p:cNvGrpSpPr>
            <p:nvPr/>
          </p:nvGrpSpPr>
          <p:grpSpPr bwMode="auto">
            <a:xfrm>
              <a:off x="5130800" y="5132388"/>
              <a:ext cx="330200" cy="366712"/>
              <a:chOff x="3184" y="3220"/>
              <a:chExt cx="208" cy="231"/>
            </a:xfrm>
          </p:grpSpPr>
          <p:sp>
            <p:nvSpPr>
              <p:cNvPr id="70748" name="Rectangle 99"/>
              <p:cNvSpPr>
                <a:spLocks noChangeArrowheads="1"/>
              </p:cNvSpPr>
              <p:nvPr/>
            </p:nvSpPr>
            <p:spPr bwMode="auto">
              <a:xfrm>
                <a:off x="3184" y="3232"/>
                <a:ext cx="208" cy="20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prstClr val="black"/>
                  </a:solidFill>
                  <a:latin typeface="Calibri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70749" name="Text Box 100"/>
              <p:cNvSpPr txBox="1">
                <a:spLocks noChangeArrowheads="1"/>
              </p:cNvSpPr>
              <p:nvPr/>
            </p:nvSpPr>
            <p:spPr bwMode="auto">
              <a:xfrm>
                <a:off x="3198" y="3220"/>
                <a:ext cx="188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dirty="0">
                    <a:solidFill>
                      <a:prstClr val="black"/>
                    </a:solidFill>
                    <a:latin typeface="Times New Roman" charset="0"/>
                    <a:ea typeface="Arial" charset="0"/>
                    <a:cs typeface="Arial" charset="0"/>
                  </a:rPr>
                  <a:t>5</a:t>
                </a:r>
              </a:p>
            </p:txBody>
          </p:sp>
        </p:grpSp>
        <p:grpSp>
          <p:nvGrpSpPr>
            <p:cNvPr id="20" name="Group 101"/>
            <p:cNvGrpSpPr>
              <a:grpSpLocks/>
            </p:cNvGrpSpPr>
            <p:nvPr/>
          </p:nvGrpSpPr>
          <p:grpSpPr bwMode="auto">
            <a:xfrm>
              <a:off x="5715000" y="5132388"/>
              <a:ext cx="330200" cy="366712"/>
              <a:chOff x="3552" y="3220"/>
              <a:chExt cx="208" cy="231"/>
            </a:xfrm>
          </p:grpSpPr>
          <p:sp>
            <p:nvSpPr>
              <p:cNvPr id="70746" name="Rectangle 102"/>
              <p:cNvSpPr>
                <a:spLocks noChangeArrowheads="1"/>
              </p:cNvSpPr>
              <p:nvPr/>
            </p:nvSpPr>
            <p:spPr bwMode="auto">
              <a:xfrm>
                <a:off x="3552" y="3232"/>
                <a:ext cx="208" cy="20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prstClr val="black"/>
                  </a:solidFill>
                  <a:latin typeface="Calibri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70747" name="Text Box 103"/>
              <p:cNvSpPr txBox="1">
                <a:spLocks noChangeArrowheads="1"/>
              </p:cNvSpPr>
              <p:nvPr/>
            </p:nvSpPr>
            <p:spPr bwMode="auto">
              <a:xfrm>
                <a:off x="3566" y="3220"/>
                <a:ext cx="188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>
                    <a:solidFill>
                      <a:prstClr val="black"/>
                    </a:solidFill>
                    <a:latin typeface="Times New Roman" charset="0"/>
                    <a:ea typeface="Arial" charset="0"/>
                    <a:cs typeface="Arial" charset="0"/>
                  </a:rPr>
                  <a:t>4</a:t>
                </a:r>
              </a:p>
            </p:txBody>
          </p:sp>
        </p:grpSp>
      </p:grpSp>
      <p:grpSp>
        <p:nvGrpSpPr>
          <p:cNvPr id="21" name="Group 140"/>
          <p:cNvGrpSpPr/>
          <p:nvPr/>
        </p:nvGrpSpPr>
        <p:grpSpPr>
          <a:xfrm>
            <a:off x="6315075" y="4713288"/>
            <a:ext cx="412750" cy="785812"/>
            <a:chOff x="6315075" y="4713288"/>
            <a:chExt cx="412750" cy="785812"/>
          </a:xfrm>
        </p:grpSpPr>
        <p:cxnSp>
          <p:nvCxnSpPr>
            <p:cNvPr id="293958" name="AutoShape 70"/>
            <p:cNvCxnSpPr>
              <a:cxnSpLocks noChangeShapeType="1"/>
              <a:stCxn id="293944" idx="3"/>
              <a:endCxn id="70744" idx="0"/>
            </p:cNvCxnSpPr>
            <p:nvPr/>
          </p:nvCxnSpPr>
          <p:spPr bwMode="auto">
            <a:xfrm flipH="1">
              <a:off x="6515100" y="4713288"/>
              <a:ext cx="146050" cy="43815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22" name="Group 104"/>
            <p:cNvGrpSpPr>
              <a:grpSpLocks/>
            </p:cNvGrpSpPr>
            <p:nvPr/>
          </p:nvGrpSpPr>
          <p:grpSpPr bwMode="auto">
            <a:xfrm>
              <a:off x="6315075" y="5132388"/>
              <a:ext cx="412750" cy="366712"/>
              <a:chOff x="3930" y="3220"/>
              <a:chExt cx="260" cy="231"/>
            </a:xfrm>
          </p:grpSpPr>
          <p:sp>
            <p:nvSpPr>
              <p:cNvPr id="70744" name="Rectangle 105"/>
              <p:cNvSpPr>
                <a:spLocks noChangeArrowheads="1"/>
              </p:cNvSpPr>
              <p:nvPr/>
            </p:nvSpPr>
            <p:spPr bwMode="auto">
              <a:xfrm>
                <a:off x="3952" y="3232"/>
                <a:ext cx="208" cy="20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prstClr val="black"/>
                  </a:solidFill>
                  <a:latin typeface="Calibri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70745" name="Text Box 106"/>
              <p:cNvSpPr txBox="1">
                <a:spLocks noChangeArrowheads="1"/>
              </p:cNvSpPr>
              <p:nvPr/>
            </p:nvSpPr>
            <p:spPr bwMode="auto">
              <a:xfrm>
                <a:off x="3930" y="3220"/>
                <a:ext cx="260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dirty="0">
                    <a:solidFill>
                      <a:prstClr val="black"/>
                    </a:solidFill>
                    <a:latin typeface="Times New Roman" charset="0"/>
                    <a:ea typeface="Arial" charset="0"/>
                    <a:cs typeface="Arial" charset="0"/>
                  </a:rPr>
                  <a:t>11</a:t>
                </a:r>
              </a:p>
            </p:txBody>
          </p:sp>
        </p:grpSp>
      </p:grpSp>
      <p:grpSp>
        <p:nvGrpSpPr>
          <p:cNvPr id="23" name="Group 144"/>
          <p:cNvGrpSpPr/>
          <p:nvPr/>
        </p:nvGrpSpPr>
        <p:grpSpPr>
          <a:xfrm>
            <a:off x="6705600" y="4713288"/>
            <a:ext cx="968375" cy="1509712"/>
            <a:chOff x="6705600" y="4713288"/>
            <a:chExt cx="968375" cy="1509712"/>
          </a:xfrm>
        </p:grpSpPr>
        <p:sp>
          <p:nvSpPr>
            <p:cNvPr id="293949" name="Oval 61"/>
            <p:cNvSpPr>
              <a:spLocks noChangeArrowheads="1"/>
            </p:cNvSpPr>
            <p:nvPr/>
          </p:nvSpPr>
          <p:spPr bwMode="auto">
            <a:xfrm>
              <a:off x="6940550" y="5151438"/>
              <a:ext cx="520700" cy="304800"/>
            </a:xfrm>
            <a:prstGeom prst="ellipse">
              <a:avLst/>
            </a:prstGeom>
            <a:solidFill>
              <a:srgbClr val="FF99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cxnSp>
          <p:nvCxnSpPr>
            <p:cNvPr id="293959" name="AutoShape 71"/>
            <p:cNvCxnSpPr>
              <a:cxnSpLocks noChangeShapeType="1"/>
              <a:stCxn id="293944" idx="5"/>
              <a:endCxn id="293949" idx="0"/>
            </p:cNvCxnSpPr>
            <p:nvPr/>
          </p:nvCxnSpPr>
          <p:spPr bwMode="auto">
            <a:xfrm>
              <a:off x="7029450" y="4713288"/>
              <a:ext cx="171450" cy="43815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93968" name="AutoShape 80"/>
            <p:cNvCxnSpPr>
              <a:cxnSpLocks noChangeShapeType="1"/>
              <a:stCxn id="293949" idx="5"/>
              <a:endCxn id="70740" idx="0"/>
            </p:cNvCxnSpPr>
            <p:nvPr/>
          </p:nvCxnSpPr>
          <p:spPr bwMode="auto">
            <a:xfrm>
              <a:off x="7385050" y="5411788"/>
              <a:ext cx="95250" cy="45085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93971" name="AutoShape 83"/>
            <p:cNvCxnSpPr>
              <a:cxnSpLocks noChangeShapeType="1"/>
              <a:stCxn id="293949" idx="3"/>
              <a:endCxn id="70742" idx="0"/>
            </p:cNvCxnSpPr>
            <p:nvPr/>
          </p:nvCxnSpPr>
          <p:spPr bwMode="auto">
            <a:xfrm flipH="1">
              <a:off x="6870700" y="5411788"/>
              <a:ext cx="146050" cy="45085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293979" name="Text Box 91"/>
            <p:cNvSpPr txBox="1">
              <a:spLocks noChangeArrowheads="1"/>
            </p:cNvSpPr>
            <p:nvPr/>
          </p:nvSpPr>
          <p:spPr bwMode="auto">
            <a:xfrm>
              <a:off x="7000875" y="5100638"/>
              <a:ext cx="40005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i="1" dirty="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l</a:t>
              </a:r>
              <a:r>
                <a:rPr lang="en-US" baseline="-25000" dirty="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10</a:t>
              </a:r>
              <a:endParaRPr lang="en-US" dirty="0">
                <a:solidFill>
                  <a:prstClr val="black"/>
                </a:solidFill>
                <a:latin typeface="Times New Roman" charset="0"/>
                <a:ea typeface="Arial" charset="0"/>
                <a:cs typeface="Arial" charset="0"/>
              </a:endParaRPr>
            </a:p>
          </p:txBody>
        </p:sp>
        <p:grpSp>
          <p:nvGrpSpPr>
            <p:cNvPr id="24" name="Group 107"/>
            <p:cNvGrpSpPr>
              <a:grpSpLocks/>
            </p:cNvGrpSpPr>
            <p:nvPr/>
          </p:nvGrpSpPr>
          <p:grpSpPr bwMode="auto">
            <a:xfrm>
              <a:off x="6705600" y="5856288"/>
              <a:ext cx="330200" cy="366712"/>
              <a:chOff x="4176" y="3676"/>
              <a:chExt cx="208" cy="231"/>
            </a:xfrm>
          </p:grpSpPr>
          <p:sp>
            <p:nvSpPr>
              <p:cNvPr id="70742" name="Rectangle 108"/>
              <p:cNvSpPr>
                <a:spLocks noChangeArrowheads="1"/>
              </p:cNvSpPr>
              <p:nvPr/>
            </p:nvSpPr>
            <p:spPr bwMode="auto">
              <a:xfrm>
                <a:off x="4176" y="3680"/>
                <a:ext cx="208" cy="20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prstClr val="black"/>
                  </a:solidFill>
                  <a:latin typeface="Calibri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70743" name="Text Box 109"/>
              <p:cNvSpPr txBox="1">
                <a:spLocks noChangeArrowheads="1"/>
              </p:cNvSpPr>
              <p:nvPr/>
            </p:nvSpPr>
            <p:spPr bwMode="auto">
              <a:xfrm>
                <a:off x="4186" y="3676"/>
                <a:ext cx="188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>
                    <a:solidFill>
                      <a:prstClr val="black"/>
                    </a:solidFill>
                    <a:latin typeface="Times New Roman" charset="0"/>
                    <a:ea typeface="Arial" charset="0"/>
                    <a:cs typeface="Arial" charset="0"/>
                  </a:rPr>
                  <a:t>9</a:t>
                </a:r>
              </a:p>
            </p:txBody>
          </p:sp>
        </p:grpSp>
        <p:grpSp>
          <p:nvGrpSpPr>
            <p:cNvPr id="25" name="Group 110"/>
            <p:cNvGrpSpPr>
              <a:grpSpLocks/>
            </p:cNvGrpSpPr>
            <p:nvPr/>
          </p:nvGrpSpPr>
          <p:grpSpPr bwMode="auto">
            <a:xfrm>
              <a:off x="7261225" y="5856288"/>
              <a:ext cx="412750" cy="366712"/>
              <a:chOff x="4518" y="3676"/>
              <a:chExt cx="260" cy="231"/>
            </a:xfrm>
          </p:grpSpPr>
          <p:sp>
            <p:nvSpPr>
              <p:cNvPr id="70740" name="Rectangle 111"/>
              <p:cNvSpPr>
                <a:spLocks noChangeArrowheads="1"/>
              </p:cNvSpPr>
              <p:nvPr/>
            </p:nvSpPr>
            <p:spPr bwMode="auto">
              <a:xfrm>
                <a:off x="4552" y="3680"/>
                <a:ext cx="208" cy="20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prstClr val="black"/>
                  </a:solidFill>
                  <a:latin typeface="Calibri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70741" name="Text Box 112"/>
              <p:cNvSpPr txBox="1">
                <a:spLocks noChangeArrowheads="1"/>
              </p:cNvSpPr>
              <p:nvPr/>
            </p:nvSpPr>
            <p:spPr bwMode="auto">
              <a:xfrm>
                <a:off x="4518" y="3676"/>
                <a:ext cx="260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dirty="0">
                    <a:solidFill>
                      <a:prstClr val="black"/>
                    </a:solidFill>
                    <a:latin typeface="Times New Roman" charset="0"/>
                    <a:ea typeface="Arial" charset="0"/>
                    <a:cs typeface="Arial" charset="0"/>
                  </a:rPr>
                  <a:t>10</a:t>
                </a:r>
              </a:p>
            </p:txBody>
          </p:sp>
        </p:grpSp>
      </p:grpSp>
      <p:grpSp>
        <p:nvGrpSpPr>
          <p:cNvPr id="26" name="Group 142"/>
          <p:cNvGrpSpPr/>
          <p:nvPr/>
        </p:nvGrpSpPr>
        <p:grpSpPr>
          <a:xfrm>
            <a:off x="7708900" y="4700588"/>
            <a:ext cx="330200" cy="798512"/>
            <a:chOff x="7708900" y="4700588"/>
            <a:chExt cx="330200" cy="798512"/>
          </a:xfrm>
        </p:grpSpPr>
        <p:cxnSp>
          <p:nvCxnSpPr>
            <p:cNvPr id="293960" name="AutoShape 72"/>
            <p:cNvCxnSpPr>
              <a:cxnSpLocks noChangeShapeType="1"/>
              <a:stCxn id="293943" idx="3"/>
              <a:endCxn id="70738" idx="0"/>
            </p:cNvCxnSpPr>
            <p:nvPr/>
          </p:nvCxnSpPr>
          <p:spPr bwMode="auto">
            <a:xfrm flipH="1">
              <a:off x="7874000" y="4700588"/>
              <a:ext cx="133350" cy="45085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27" name="Group 113"/>
            <p:cNvGrpSpPr>
              <a:grpSpLocks/>
            </p:cNvGrpSpPr>
            <p:nvPr/>
          </p:nvGrpSpPr>
          <p:grpSpPr bwMode="auto">
            <a:xfrm>
              <a:off x="7708900" y="5132388"/>
              <a:ext cx="330200" cy="366712"/>
              <a:chOff x="4808" y="3220"/>
              <a:chExt cx="208" cy="231"/>
            </a:xfrm>
          </p:grpSpPr>
          <p:sp>
            <p:nvSpPr>
              <p:cNvPr id="70738" name="Rectangle 114"/>
              <p:cNvSpPr>
                <a:spLocks noChangeArrowheads="1"/>
              </p:cNvSpPr>
              <p:nvPr/>
            </p:nvSpPr>
            <p:spPr bwMode="auto">
              <a:xfrm>
                <a:off x="4808" y="3232"/>
                <a:ext cx="208" cy="20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prstClr val="black"/>
                  </a:solidFill>
                  <a:latin typeface="Calibri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70739" name="Text Box 115"/>
              <p:cNvSpPr txBox="1">
                <a:spLocks noChangeArrowheads="1"/>
              </p:cNvSpPr>
              <p:nvPr/>
            </p:nvSpPr>
            <p:spPr bwMode="auto">
              <a:xfrm>
                <a:off x="4822" y="3220"/>
                <a:ext cx="188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dirty="0">
                    <a:solidFill>
                      <a:prstClr val="black"/>
                    </a:solidFill>
                    <a:latin typeface="Times New Roman" charset="0"/>
                    <a:ea typeface="Arial" charset="0"/>
                    <a:cs typeface="Arial" charset="0"/>
                  </a:rPr>
                  <a:t>8</a:t>
                </a:r>
              </a:p>
            </p:txBody>
          </p:sp>
        </p:grpSp>
      </p:grpSp>
      <p:grpSp>
        <p:nvGrpSpPr>
          <p:cNvPr id="28" name="Group 145"/>
          <p:cNvGrpSpPr/>
          <p:nvPr/>
        </p:nvGrpSpPr>
        <p:grpSpPr>
          <a:xfrm>
            <a:off x="8153400" y="5100638"/>
            <a:ext cx="901700" cy="1122362"/>
            <a:chOff x="8153400" y="5100638"/>
            <a:chExt cx="901700" cy="1122362"/>
          </a:xfrm>
        </p:grpSpPr>
        <p:sp>
          <p:nvSpPr>
            <p:cNvPr id="293950" name="Oval 62"/>
            <p:cNvSpPr>
              <a:spLocks noChangeArrowheads="1"/>
            </p:cNvSpPr>
            <p:nvPr/>
          </p:nvSpPr>
          <p:spPr bwMode="auto">
            <a:xfrm>
              <a:off x="8337550" y="5151438"/>
              <a:ext cx="520700" cy="304800"/>
            </a:xfrm>
            <a:prstGeom prst="ellipse">
              <a:avLst/>
            </a:prstGeom>
            <a:solidFill>
              <a:srgbClr val="FF99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cxnSp>
          <p:nvCxnSpPr>
            <p:cNvPr id="293969" name="AutoShape 81"/>
            <p:cNvCxnSpPr>
              <a:cxnSpLocks noChangeShapeType="1"/>
              <a:stCxn id="293950" idx="5"/>
              <a:endCxn id="70734" idx="0"/>
            </p:cNvCxnSpPr>
            <p:nvPr/>
          </p:nvCxnSpPr>
          <p:spPr bwMode="auto">
            <a:xfrm>
              <a:off x="8782050" y="5411788"/>
              <a:ext cx="107950" cy="45085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93970" name="AutoShape 82"/>
            <p:cNvCxnSpPr>
              <a:cxnSpLocks noChangeShapeType="1"/>
              <a:stCxn id="293950" idx="3"/>
              <a:endCxn id="70736" idx="0"/>
            </p:cNvCxnSpPr>
            <p:nvPr/>
          </p:nvCxnSpPr>
          <p:spPr bwMode="auto">
            <a:xfrm flipH="1">
              <a:off x="8318500" y="5411788"/>
              <a:ext cx="95250" cy="45085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293978" name="Text Box 90"/>
            <p:cNvSpPr txBox="1">
              <a:spLocks noChangeArrowheads="1"/>
            </p:cNvSpPr>
            <p:nvPr/>
          </p:nvSpPr>
          <p:spPr bwMode="auto">
            <a:xfrm>
              <a:off x="8442326" y="5100638"/>
              <a:ext cx="32385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i="1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l</a:t>
              </a:r>
              <a:r>
                <a:rPr lang="en-US" baseline="-25000">
                  <a:solidFill>
                    <a:prstClr val="black"/>
                  </a:solidFill>
                  <a:latin typeface="Times New Roman" charset="0"/>
                  <a:ea typeface="Arial" charset="0"/>
                  <a:cs typeface="Arial" charset="0"/>
                </a:rPr>
                <a:t>9</a:t>
              </a:r>
              <a:endParaRPr lang="en-US">
                <a:solidFill>
                  <a:prstClr val="black"/>
                </a:solidFill>
                <a:latin typeface="Times New Roman" charset="0"/>
                <a:ea typeface="Arial" charset="0"/>
                <a:cs typeface="Arial" charset="0"/>
              </a:endParaRPr>
            </a:p>
          </p:txBody>
        </p:sp>
        <p:grpSp>
          <p:nvGrpSpPr>
            <p:cNvPr id="29" name="Group 116"/>
            <p:cNvGrpSpPr>
              <a:grpSpLocks/>
            </p:cNvGrpSpPr>
            <p:nvPr/>
          </p:nvGrpSpPr>
          <p:grpSpPr bwMode="auto">
            <a:xfrm>
              <a:off x="8153400" y="5856288"/>
              <a:ext cx="330200" cy="366712"/>
              <a:chOff x="5104" y="3676"/>
              <a:chExt cx="208" cy="231"/>
            </a:xfrm>
          </p:grpSpPr>
          <p:sp>
            <p:nvSpPr>
              <p:cNvPr id="70736" name="Rectangle 117"/>
              <p:cNvSpPr>
                <a:spLocks noChangeArrowheads="1"/>
              </p:cNvSpPr>
              <p:nvPr/>
            </p:nvSpPr>
            <p:spPr bwMode="auto">
              <a:xfrm>
                <a:off x="5104" y="3680"/>
                <a:ext cx="208" cy="20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prstClr val="black"/>
                  </a:solidFill>
                  <a:latin typeface="Calibri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70737" name="Text Box 118"/>
              <p:cNvSpPr txBox="1">
                <a:spLocks noChangeArrowheads="1"/>
              </p:cNvSpPr>
              <p:nvPr/>
            </p:nvSpPr>
            <p:spPr bwMode="auto">
              <a:xfrm>
                <a:off x="5114" y="3676"/>
                <a:ext cx="188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>
                    <a:solidFill>
                      <a:prstClr val="black"/>
                    </a:solidFill>
                    <a:latin typeface="Times New Roman" charset="0"/>
                    <a:ea typeface="Arial" charset="0"/>
                    <a:cs typeface="Arial" charset="0"/>
                  </a:rPr>
                  <a:t>6</a:t>
                </a:r>
              </a:p>
            </p:txBody>
          </p:sp>
        </p:grpSp>
        <p:grpSp>
          <p:nvGrpSpPr>
            <p:cNvPr id="30" name="Group 119"/>
            <p:cNvGrpSpPr>
              <a:grpSpLocks/>
            </p:cNvGrpSpPr>
            <p:nvPr/>
          </p:nvGrpSpPr>
          <p:grpSpPr bwMode="auto">
            <a:xfrm>
              <a:off x="8724900" y="5856288"/>
              <a:ext cx="330200" cy="366712"/>
              <a:chOff x="5440" y="3676"/>
              <a:chExt cx="208" cy="231"/>
            </a:xfrm>
          </p:grpSpPr>
          <p:sp>
            <p:nvSpPr>
              <p:cNvPr id="70734" name="Rectangle 120"/>
              <p:cNvSpPr>
                <a:spLocks noChangeArrowheads="1"/>
              </p:cNvSpPr>
              <p:nvPr/>
            </p:nvSpPr>
            <p:spPr bwMode="auto">
              <a:xfrm>
                <a:off x="5440" y="3680"/>
                <a:ext cx="208" cy="20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prstClr val="black"/>
                  </a:solidFill>
                  <a:latin typeface="Calibri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70735" name="Text Box 121"/>
              <p:cNvSpPr txBox="1">
                <a:spLocks noChangeArrowheads="1"/>
              </p:cNvSpPr>
              <p:nvPr/>
            </p:nvSpPr>
            <p:spPr bwMode="auto">
              <a:xfrm>
                <a:off x="5450" y="3676"/>
                <a:ext cx="188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prstTxWarp prst="textNoShape">
                  <a:avLst/>
                </a:prstTxWarp>
                <a:spAutoFit/>
              </a:bodyPr>
              <a:lstStyle/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dirty="0">
                    <a:solidFill>
                      <a:prstClr val="black"/>
                    </a:solidFill>
                    <a:latin typeface="Times New Roman" charset="0"/>
                    <a:ea typeface="Arial" charset="0"/>
                    <a:cs typeface="Arial" charset="0"/>
                  </a:rPr>
                  <a:t>7</a:t>
                </a:r>
              </a:p>
            </p:txBody>
          </p:sp>
        </p:grpSp>
      </p:grpSp>
      <p:sp>
        <p:nvSpPr>
          <p:cNvPr id="294010" name="Line 122"/>
          <p:cNvSpPr>
            <a:spLocks noChangeShapeType="1"/>
          </p:cNvSpPr>
          <p:nvPr/>
        </p:nvSpPr>
        <p:spPr bwMode="auto">
          <a:xfrm>
            <a:off x="1790700" y="2981614"/>
            <a:ext cx="1730543" cy="0"/>
          </a:xfrm>
          <a:prstGeom prst="line">
            <a:avLst/>
          </a:prstGeom>
          <a:noFill/>
          <a:ln w="9525">
            <a:solidFill>
              <a:srgbClr val="FF3300"/>
            </a:solidFill>
            <a:prstDash val="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42" name="Line 4"/>
          <p:cNvSpPr>
            <a:spLocks noChangeShapeType="1"/>
          </p:cNvSpPr>
          <p:nvPr/>
        </p:nvSpPr>
        <p:spPr bwMode="auto">
          <a:xfrm>
            <a:off x="1831974" y="2306638"/>
            <a:ext cx="1685926" cy="0"/>
          </a:xfrm>
          <a:prstGeom prst="line">
            <a:avLst/>
          </a:prstGeom>
          <a:noFill/>
          <a:ln w="9525">
            <a:solidFill>
              <a:srgbClr val="FF3300"/>
            </a:solidFill>
            <a:prstDash val="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31" name="Group 149"/>
          <p:cNvGrpSpPr/>
          <p:nvPr/>
        </p:nvGrpSpPr>
        <p:grpSpPr>
          <a:xfrm>
            <a:off x="1993900" y="2601913"/>
            <a:ext cx="316081" cy="400110"/>
            <a:chOff x="1866900" y="2589213"/>
            <a:chExt cx="316081" cy="400110"/>
          </a:xfrm>
        </p:grpSpPr>
        <p:sp>
          <p:nvSpPr>
            <p:cNvPr id="143" name="Oval 123"/>
            <p:cNvSpPr>
              <a:spLocks noChangeArrowheads="1"/>
            </p:cNvSpPr>
            <p:nvPr/>
          </p:nvSpPr>
          <p:spPr bwMode="auto">
            <a:xfrm>
              <a:off x="1866900" y="2730501"/>
              <a:ext cx="55563" cy="55563"/>
            </a:xfrm>
            <a:prstGeom prst="ellipse">
              <a:avLst/>
            </a:prstGeom>
            <a:solidFill>
              <a:srgbClr val="0000FF"/>
            </a:solidFill>
            <a:ln w="9525">
              <a:solidFill>
                <a:srgbClr val="4F81BD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dirty="0">
                <a:solidFill>
                  <a:srgbClr val="0000FF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sp>
          <p:nvSpPr>
            <p:cNvPr id="144" name="Text Box 124"/>
            <p:cNvSpPr txBox="1">
              <a:spLocks noChangeArrowheads="1"/>
            </p:cNvSpPr>
            <p:nvPr/>
          </p:nvSpPr>
          <p:spPr bwMode="auto">
            <a:xfrm>
              <a:off x="1870075" y="2589213"/>
              <a:ext cx="312906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 dirty="0" err="1">
                  <a:solidFill>
                    <a:srgbClr val="0000FF"/>
                  </a:solidFill>
                  <a:latin typeface="Times New Roman" charset="0"/>
                  <a:ea typeface="Arial" charset="0"/>
                  <a:cs typeface="Arial" charset="0"/>
                </a:rPr>
                <a:t>q</a:t>
              </a:r>
              <a:endParaRPr lang="en-US" sz="2000" dirty="0">
                <a:solidFill>
                  <a:srgbClr val="0000FF"/>
                </a:solidFill>
                <a:latin typeface="Times New Roman" charset="0"/>
                <a:ea typeface="Arial" charset="0"/>
                <a:cs typeface="Arial" charset="0"/>
              </a:endParaRPr>
            </a:p>
          </p:txBody>
        </p:sp>
      </p:grpSp>
      <p:sp>
        <p:nvSpPr>
          <p:cNvPr id="146" name="AutoShape 125"/>
          <p:cNvSpPr>
            <a:spLocks noChangeArrowheads="1"/>
          </p:cNvSpPr>
          <p:nvPr/>
        </p:nvSpPr>
        <p:spPr bwMode="auto">
          <a:xfrm>
            <a:off x="6083300" y="2844800"/>
            <a:ext cx="155575" cy="265113"/>
          </a:xfrm>
          <a:prstGeom prst="downArrow">
            <a:avLst>
              <a:gd name="adj1" fmla="val 50000"/>
              <a:gd name="adj2" fmla="val 42602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latin typeface="Calibri" charset="0"/>
              <a:ea typeface="Arial" charset="0"/>
              <a:cs typeface="Arial" charset="0"/>
            </a:endParaRPr>
          </a:p>
        </p:txBody>
      </p:sp>
      <p:sp>
        <p:nvSpPr>
          <p:cNvPr id="150" name="Oval 149"/>
          <p:cNvSpPr/>
          <p:nvPr/>
        </p:nvSpPr>
        <p:spPr>
          <a:xfrm>
            <a:off x="1447799" y="2222499"/>
            <a:ext cx="1092201" cy="1143001"/>
          </a:xfrm>
          <a:prstGeom prst="ellipse">
            <a:avLst/>
          </a:prstGeom>
          <a:noFill/>
          <a:ln w="127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52" name="Rectangle 151"/>
          <p:cNvSpPr/>
          <p:nvPr/>
        </p:nvSpPr>
        <p:spPr>
          <a:xfrm>
            <a:off x="4155259" y="1669534"/>
            <a:ext cx="474744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dirty="0" smtClean="0">
                <a:solidFill>
                  <a:prstClr val="black"/>
                </a:solidFill>
                <a:latin typeface="Calibri"/>
                <a:ea typeface="Arial" charset="0"/>
                <a:cs typeface="Calibri"/>
              </a:rPr>
              <a:t>Now backtrack along the path of recursion, asking “Could there be a closer point in the other </a:t>
            </a:r>
            <a:r>
              <a:rPr lang="en-US" dirty="0" err="1" smtClean="0">
                <a:solidFill>
                  <a:prstClr val="black"/>
                </a:solidFill>
                <a:latin typeface="Calibri"/>
                <a:ea typeface="Arial" charset="0"/>
                <a:cs typeface="Calibri"/>
              </a:rPr>
              <a:t>subtree</a:t>
            </a:r>
            <a:r>
              <a:rPr lang="en-US" dirty="0" smtClean="0">
                <a:solidFill>
                  <a:prstClr val="black"/>
                </a:solidFill>
                <a:latin typeface="Calibri"/>
                <a:ea typeface="Arial" charset="0"/>
                <a:cs typeface="Calibri"/>
              </a:rPr>
              <a:t>?” If so, start a recursive search.</a:t>
            </a:r>
          </a:p>
        </p:txBody>
      </p:sp>
      <p:sp>
        <p:nvSpPr>
          <p:cNvPr id="148" name="Rectangle 147"/>
          <p:cNvSpPr/>
          <p:nvPr/>
        </p:nvSpPr>
        <p:spPr>
          <a:xfrm>
            <a:off x="419100" y="2971800"/>
            <a:ext cx="673100" cy="1485900"/>
          </a:xfrm>
          <a:prstGeom prst="rect">
            <a:avLst/>
          </a:prstGeom>
          <a:solidFill>
            <a:schemeClr val="tx1">
              <a:alpha val="57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49" name="Rectangle 148"/>
          <p:cNvSpPr/>
          <p:nvPr/>
        </p:nvSpPr>
        <p:spPr>
          <a:xfrm>
            <a:off x="1816100" y="3797300"/>
            <a:ext cx="1689100" cy="647700"/>
          </a:xfrm>
          <a:prstGeom prst="rect">
            <a:avLst/>
          </a:prstGeom>
          <a:solidFill>
            <a:schemeClr val="tx1">
              <a:alpha val="57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51" name="Rectangle 150"/>
          <p:cNvSpPr/>
          <p:nvPr/>
        </p:nvSpPr>
        <p:spPr>
          <a:xfrm>
            <a:off x="3200400" y="4927600"/>
            <a:ext cx="1117600" cy="1587500"/>
          </a:xfrm>
          <a:prstGeom prst="rect">
            <a:avLst/>
          </a:prstGeom>
          <a:solidFill>
            <a:schemeClr val="tx1">
              <a:alpha val="57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53" name="Rectangle 152"/>
          <p:cNvSpPr/>
          <p:nvPr/>
        </p:nvSpPr>
        <p:spPr>
          <a:xfrm>
            <a:off x="6261100" y="4991100"/>
            <a:ext cx="520700" cy="647700"/>
          </a:xfrm>
          <a:prstGeom prst="rect">
            <a:avLst/>
          </a:prstGeom>
          <a:solidFill>
            <a:schemeClr val="tx1">
              <a:alpha val="57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54" name="Rectangle 153"/>
          <p:cNvSpPr/>
          <p:nvPr/>
        </p:nvSpPr>
        <p:spPr>
          <a:xfrm>
            <a:off x="7696200" y="4229100"/>
            <a:ext cx="1447800" cy="2298700"/>
          </a:xfrm>
          <a:prstGeom prst="rect">
            <a:avLst/>
          </a:prstGeom>
          <a:solidFill>
            <a:schemeClr val="tx1">
              <a:alpha val="57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55" name="Rectangle 154"/>
          <p:cNvSpPr/>
          <p:nvPr/>
        </p:nvSpPr>
        <p:spPr>
          <a:xfrm>
            <a:off x="1816100" y="1549400"/>
            <a:ext cx="1689100" cy="736600"/>
          </a:xfrm>
          <a:prstGeom prst="rect">
            <a:avLst/>
          </a:prstGeom>
          <a:solidFill>
            <a:schemeClr val="tx1">
              <a:alpha val="57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56" name="Rectangle 155"/>
          <p:cNvSpPr/>
          <p:nvPr/>
        </p:nvSpPr>
        <p:spPr>
          <a:xfrm>
            <a:off x="7175500" y="5753100"/>
            <a:ext cx="520700" cy="647700"/>
          </a:xfrm>
          <a:prstGeom prst="rect">
            <a:avLst/>
          </a:prstGeom>
          <a:solidFill>
            <a:schemeClr val="tx1">
              <a:alpha val="57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57" name="Rectangle 156"/>
          <p:cNvSpPr/>
          <p:nvPr/>
        </p:nvSpPr>
        <p:spPr>
          <a:xfrm>
            <a:off x="2565400" y="2997200"/>
            <a:ext cx="927100" cy="774700"/>
          </a:xfrm>
          <a:prstGeom prst="rect">
            <a:avLst/>
          </a:prstGeom>
          <a:solidFill>
            <a:schemeClr val="tx1">
              <a:alpha val="57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93888" name="Slide Number Placeholder 29388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C5BBBB9-F183-8A4D-B8BB-5CFD49612D99}" type="slidenum">
              <a:rPr lang="en-US" smtClean="0"/>
              <a:pPr>
                <a:defRPr/>
              </a:pPr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579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3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18350" y="337832"/>
            <a:ext cx="1530350" cy="6035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844" name="Picture 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24700" y="1045773"/>
            <a:ext cx="1761042" cy="629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845" name="Picture 5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42163" y="1759110"/>
            <a:ext cx="1519619" cy="5888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23"/>
          <p:cNvGrpSpPr/>
          <p:nvPr/>
        </p:nvGrpSpPr>
        <p:grpSpPr>
          <a:xfrm>
            <a:off x="685800" y="393701"/>
            <a:ext cx="5359400" cy="1676400"/>
            <a:chOff x="1371600" y="457200"/>
            <a:chExt cx="6053138" cy="1928813"/>
          </a:xfrm>
        </p:grpSpPr>
        <p:pic>
          <p:nvPicPr>
            <p:cNvPr id="35842" name="Picture 4"/>
            <p:cNvPicPr>
              <a:picLocks noChangeAspect="1"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1371600" y="457200"/>
              <a:ext cx="6053138" cy="9763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5846" name="Left Brace 17"/>
            <p:cNvSpPr>
              <a:spLocks/>
            </p:cNvSpPr>
            <p:nvPr/>
          </p:nvSpPr>
          <p:spPr bwMode="auto">
            <a:xfrm rot="-5400000">
              <a:off x="5340350" y="908050"/>
              <a:ext cx="304800" cy="1536700"/>
            </a:xfrm>
            <a:prstGeom prst="leftBrace">
              <a:avLst>
                <a:gd name="adj1" fmla="val 8333"/>
                <a:gd name="adj2" fmla="val 50000"/>
              </a:avLst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charset="0"/>
              </a:endParaRPr>
            </a:p>
          </p:txBody>
        </p:sp>
        <p:pic>
          <p:nvPicPr>
            <p:cNvPr id="35847" name="Picture 20" descr="TP_tmp.emf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70500" y="1981200"/>
              <a:ext cx="457200" cy="4048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4" name="Group 42"/>
          <p:cNvGrpSpPr>
            <a:grpSpLocks/>
          </p:cNvGrpSpPr>
          <p:nvPr/>
        </p:nvGrpSpPr>
        <p:grpSpPr bwMode="auto">
          <a:xfrm>
            <a:off x="631825" y="2489200"/>
            <a:ext cx="2362200" cy="2209800"/>
            <a:chOff x="2208" y="1104"/>
            <a:chExt cx="1488" cy="1392"/>
          </a:xfrm>
        </p:grpSpPr>
        <p:sp>
          <p:nvSpPr>
            <p:cNvPr id="35859" name="Rectangle 43"/>
            <p:cNvSpPr>
              <a:spLocks noChangeArrowheads="1"/>
            </p:cNvSpPr>
            <p:nvPr/>
          </p:nvSpPr>
          <p:spPr bwMode="auto">
            <a:xfrm>
              <a:off x="2208" y="1104"/>
              <a:ext cx="1488" cy="1392"/>
            </a:xfrm>
            <a:prstGeom prst="rect">
              <a:avLst/>
            </a:prstGeom>
            <a:solidFill>
              <a:srgbClr val="C0C0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charset="0"/>
              </a:endParaRPr>
            </a:p>
          </p:txBody>
        </p:sp>
        <p:sp>
          <p:nvSpPr>
            <p:cNvPr id="35860" name="Freeform 44"/>
            <p:cNvSpPr>
              <a:spLocks/>
            </p:cNvSpPr>
            <p:nvPr/>
          </p:nvSpPr>
          <p:spPr bwMode="auto">
            <a:xfrm>
              <a:off x="2496" y="1344"/>
              <a:ext cx="1008" cy="912"/>
            </a:xfrm>
            <a:custGeom>
              <a:avLst/>
              <a:gdLst>
                <a:gd name="T0" fmla="*/ 0 w 1008"/>
                <a:gd name="T1" fmla="*/ 912 h 912"/>
                <a:gd name="T2" fmla="*/ 0 w 1008"/>
                <a:gd name="T3" fmla="*/ 0 h 912"/>
                <a:gd name="T4" fmla="*/ 1008 w 1008"/>
                <a:gd name="T5" fmla="*/ 0 h 912"/>
                <a:gd name="T6" fmla="*/ 0 60000 65536"/>
                <a:gd name="T7" fmla="*/ 0 60000 65536"/>
                <a:gd name="T8" fmla="*/ 0 60000 65536"/>
                <a:gd name="T9" fmla="*/ 0 w 1008"/>
                <a:gd name="T10" fmla="*/ 0 h 912"/>
                <a:gd name="T11" fmla="*/ 1008 w 1008"/>
                <a:gd name="T12" fmla="*/ 912 h 91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008" h="912">
                  <a:moveTo>
                    <a:pt x="0" y="912"/>
                  </a:moveTo>
                  <a:lnTo>
                    <a:pt x="0" y="0"/>
                  </a:lnTo>
                  <a:lnTo>
                    <a:pt x="1008" y="0"/>
                  </a:lnTo>
                </a:path>
              </a:pathLst>
            </a:custGeom>
            <a:noFill/>
            <a:ln w="4127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charset="0"/>
              </a:endParaRPr>
            </a:p>
          </p:txBody>
        </p:sp>
      </p:grpSp>
      <p:sp>
        <p:nvSpPr>
          <p:cNvPr id="35858" name="Rectangle 9"/>
          <p:cNvSpPr>
            <a:spLocks noChangeArrowheads="1"/>
          </p:cNvSpPr>
          <p:nvPr/>
        </p:nvSpPr>
        <p:spPr bwMode="auto">
          <a:xfrm>
            <a:off x="873125" y="2656114"/>
            <a:ext cx="485775" cy="469900"/>
          </a:xfrm>
          <a:prstGeom prst="rect">
            <a:avLst/>
          </a:prstGeom>
          <a:solidFill>
            <a:schemeClr val="accent1">
              <a:alpha val="50195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 charset="0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43300" y="4927600"/>
            <a:ext cx="2746206" cy="139065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89750" y="4711700"/>
            <a:ext cx="1708150" cy="1708150"/>
          </a:xfrm>
          <a:prstGeom prst="rect">
            <a:avLst/>
          </a:prstGeom>
        </p:spPr>
      </p:pic>
      <p:graphicFrame>
        <p:nvGraphicFramePr>
          <p:cNvPr id="340997" name="Object 5"/>
          <p:cNvGraphicFramePr>
            <a:graphicFrameLocks noChangeAspect="1"/>
          </p:cNvGraphicFramePr>
          <p:nvPr/>
        </p:nvGraphicFramePr>
        <p:xfrm>
          <a:off x="4492625" y="2819400"/>
          <a:ext cx="2332038" cy="1149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2076" name="Equation" r:id="rId12" imgW="901700" imgH="444500" progId="Equation.3">
                  <p:embed/>
                </p:oleObj>
              </mc:Choice>
              <mc:Fallback>
                <p:oleObj name="Equation" r:id="rId12" imgW="901700" imgH="4445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92625" y="2819400"/>
                        <a:ext cx="2332038" cy="11493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05FBD64-75B6-4164-AE5C-6E36A5D81E0D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98781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953000" y="609600"/>
            <a:ext cx="3819525" cy="3836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75" name="Picture 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35000" y="609600"/>
            <a:ext cx="3905250" cy="3924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Rectangle 5"/>
          <p:cNvSpPr/>
          <p:nvPr/>
        </p:nvSpPr>
        <p:spPr>
          <a:xfrm>
            <a:off x="5907536" y="6488668"/>
            <a:ext cx="27579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dirty="0" smtClean="0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rPr>
              <a:t>Slide credit: Andrew Moore</a:t>
            </a:r>
            <a:endParaRPr lang="en-US" dirty="0">
              <a:solidFill>
                <a:prstClr val="black"/>
              </a:solidFill>
              <a:latin typeface="Calibri" charset="0"/>
              <a:ea typeface="Arial" charset="0"/>
              <a:cs typeface="Arial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110213" y="4641334"/>
            <a:ext cx="311888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dirty="0" smtClean="0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rPr>
              <a:t>Good distribution – find nearest neighbor very quickly</a:t>
            </a:r>
            <a:endParaRPr lang="en-US" dirty="0">
              <a:solidFill>
                <a:prstClr val="black"/>
              </a:solidFill>
              <a:latin typeface="Calibri" charset="0"/>
              <a:ea typeface="Arial" charset="0"/>
              <a:cs typeface="Arial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517113" y="4641334"/>
            <a:ext cx="298159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dirty="0" smtClean="0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rPr>
              <a:t>Bad distribution – most of the 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dirty="0" smtClean="0">
                <a:solidFill>
                  <a:prstClr val="black"/>
                </a:solidFill>
                <a:latin typeface="Calibri" charset="0"/>
                <a:ea typeface="Arial" charset="0"/>
                <a:cs typeface="Arial" charset="0"/>
              </a:rPr>
              <a:t>space needs to be searched</a:t>
            </a:r>
            <a:endParaRPr lang="en-US" dirty="0">
              <a:solidFill>
                <a:prstClr val="black"/>
              </a:solidFill>
              <a:latin typeface="Calibri" charset="0"/>
              <a:ea typeface="Arial" charset="0"/>
              <a:cs typeface="Arial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59BD5F4-228F-0146-8360-71BCBF23E7BE}" type="slidenum">
              <a:rPr lang="en-US" smtClean="0"/>
              <a:pPr>
                <a:defRPr/>
              </a:pPr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529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time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In the worst case, the number of bins we need to visit is O(2</a:t>
            </a:r>
            <a:r>
              <a:rPr lang="en-US" sz="2800" baseline="30000" dirty="0" smtClean="0"/>
              <a:t>k</a:t>
            </a:r>
            <a:r>
              <a:rPr lang="en-US" sz="2800" dirty="0" smtClean="0"/>
              <a:t>), where </a:t>
            </a:r>
            <a:r>
              <a:rPr lang="en-US" sz="2800" dirty="0" err="1" smtClean="0"/>
              <a:t>k</a:t>
            </a:r>
            <a:r>
              <a:rPr lang="en-US" sz="2800" dirty="0" smtClean="0"/>
              <a:t> is the # of dimensions</a:t>
            </a:r>
          </a:p>
          <a:p>
            <a:endParaRPr lang="en-US" sz="2800" dirty="0" smtClean="0"/>
          </a:p>
          <a:p>
            <a:r>
              <a:rPr lang="en-US" sz="2800" dirty="0" smtClean="0"/>
              <a:t>In practice, </a:t>
            </a:r>
            <a:r>
              <a:rPr lang="en-US" sz="2800" dirty="0" err="1" smtClean="0"/>
              <a:t>k-d</a:t>
            </a:r>
            <a:r>
              <a:rPr lang="en-US" sz="2800" dirty="0" smtClean="0"/>
              <a:t> trees are only faster than the naïve approach for about </a:t>
            </a:r>
            <a:r>
              <a:rPr lang="en-US" sz="2800" dirty="0" err="1" smtClean="0"/>
              <a:t>k</a:t>
            </a:r>
            <a:r>
              <a:rPr lang="en-US" sz="2800" dirty="0" smtClean="0"/>
              <a:t>&lt;=10</a:t>
            </a:r>
          </a:p>
          <a:p>
            <a:pPr lvl="1"/>
            <a:r>
              <a:rPr lang="en-US" sz="2400" dirty="0" smtClean="0"/>
              <a:t>i.e. when the number of points N &gt;&gt; 2</a:t>
            </a:r>
            <a:r>
              <a:rPr lang="en-US" sz="2400" baseline="30000" dirty="0" smtClean="0"/>
              <a:t>k</a:t>
            </a:r>
          </a:p>
          <a:p>
            <a:endParaRPr lang="en-US" baseline="300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C5BBBB9-F183-8A4D-B8BB-5CFD49612D99}" type="slidenum">
              <a:rPr lang="en-US" smtClean="0"/>
              <a:pPr>
                <a:defRPr/>
              </a:pPr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807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Approximate nearest neighbors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4525963"/>
          </a:xfrm>
        </p:spPr>
        <p:txBody>
          <a:bodyPr/>
          <a:lstStyle/>
          <a:p>
            <a:r>
              <a:rPr lang="en-US" sz="2800" dirty="0" smtClean="0"/>
              <a:t>Trade off accuracy for running time</a:t>
            </a:r>
          </a:p>
          <a:p>
            <a:pPr lvl="1"/>
            <a:r>
              <a:rPr lang="en-US" sz="2600" dirty="0" smtClean="0"/>
              <a:t>Approximate methods can be orders of magnitude faster, but at the cost of missing some correct matches.  </a:t>
            </a:r>
          </a:p>
          <a:p>
            <a:pPr lvl="1"/>
            <a:r>
              <a:rPr lang="en-US" sz="2600" dirty="0" smtClean="0"/>
              <a:t>Failure rate gets worse for large datasets.</a:t>
            </a:r>
          </a:p>
          <a:p>
            <a:pPr lvl="1"/>
            <a:endParaRPr lang="en-US" sz="2600" dirty="0" smtClean="0"/>
          </a:p>
          <a:p>
            <a:r>
              <a:rPr lang="en-US" sz="2800" dirty="0" smtClean="0"/>
              <a:t>Variety of approaches</a:t>
            </a:r>
          </a:p>
          <a:p>
            <a:pPr lvl="1"/>
            <a:r>
              <a:rPr lang="en-US" sz="2400" dirty="0" smtClean="0"/>
              <a:t>Best Bin First [Lowe2004]: prioritize bins by distance, stop search after visiting a fixed number of bins (e.g. 200) </a:t>
            </a:r>
          </a:p>
          <a:p>
            <a:pPr lvl="1"/>
            <a:r>
              <a:rPr lang="en-US" sz="2400" dirty="0" smtClean="0"/>
              <a:t>Some have provable bounds; e.g. Mount 1999 finds </a:t>
            </a:r>
            <a:r>
              <a:rPr lang="en-US" sz="2400" dirty="0" err="1" smtClean="0"/>
              <a:t>ε</a:t>
            </a:r>
            <a:r>
              <a:rPr lang="en-US" sz="2400" dirty="0" smtClean="0"/>
              <a:t>-approximate nearest neighbors in time 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3951" y="5626933"/>
            <a:ext cx="1962150" cy="1015167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C5BBBB9-F183-8A4D-B8BB-5CFD49612D99}" type="slidenum">
              <a:rPr lang="en-US" smtClean="0"/>
              <a:pPr>
                <a:defRPr/>
              </a:pPr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796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Reduce dimensionality?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Project the 128-dimensional descriptors to a lower dimensional space</a:t>
            </a:r>
          </a:p>
          <a:p>
            <a:pPr lvl="1"/>
            <a:r>
              <a:rPr lang="en-US" dirty="0" smtClean="0"/>
              <a:t>One approach: PCA-SIFT [Ke04]</a:t>
            </a:r>
          </a:p>
          <a:p>
            <a:pPr lvl="1"/>
            <a:r>
              <a:rPr lang="en-US" dirty="0" smtClean="0"/>
              <a:t>Perform Principal Component Analysis (PCA) to find ~60-dimensional space</a:t>
            </a:r>
          </a:p>
          <a:p>
            <a:pPr lvl="1"/>
            <a:r>
              <a:rPr lang="en-US" dirty="0" smtClean="0"/>
              <a:t>Performs nearly as well as full 128-vectors</a:t>
            </a:r>
          </a:p>
          <a:p>
            <a:endParaRPr lang="en-US" sz="2800" dirty="0" smtClean="0"/>
          </a:p>
          <a:p>
            <a:r>
              <a:rPr lang="en-US" sz="2800" dirty="0" smtClean="0"/>
              <a:t>Another approach: Project into many different low-dimensional spaces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C5BBBB9-F183-8A4D-B8BB-5CFD49612D99}" type="slidenum">
              <a:rPr lang="en-US" smtClean="0"/>
              <a:pPr>
                <a:defRPr/>
              </a:pPr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096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C57C72-9A6C-DF47-B2BB-03330DB71DFE}" type="slidenum">
              <a:rPr lang="en-US"/>
              <a:pPr/>
              <a:t>74</a:t>
            </a:fld>
            <a:endParaRPr lang="en-US"/>
          </a:p>
        </p:txBody>
      </p:sp>
      <p:sp>
        <p:nvSpPr>
          <p:cNvPr id="1576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Locality sensitive hashing</a:t>
            </a:r>
          </a:p>
        </p:txBody>
      </p:sp>
      <p:pic>
        <p:nvPicPr>
          <p:cNvPr id="1576964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12800" y="1604963"/>
            <a:ext cx="7569200" cy="4491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36461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3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18350" y="337832"/>
            <a:ext cx="1530350" cy="6035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844" name="Picture 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24700" y="1045773"/>
            <a:ext cx="1761042" cy="629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845" name="Picture 5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42163" y="1759110"/>
            <a:ext cx="1519619" cy="5888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4" name="Group 23"/>
          <p:cNvGrpSpPr/>
          <p:nvPr/>
        </p:nvGrpSpPr>
        <p:grpSpPr>
          <a:xfrm>
            <a:off x="685800" y="393701"/>
            <a:ext cx="5359400" cy="1676400"/>
            <a:chOff x="1371600" y="457200"/>
            <a:chExt cx="6053138" cy="1928813"/>
          </a:xfrm>
        </p:grpSpPr>
        <p:pic>
          <p:nvPicPr>
            <p:cNvPr id="35842" name="Picture 4"/>
            <p:cNvPicPr>
              <a:picLocks noChangeAspect="1"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1371600" y="457200"/>
              <a:ext cx="6053138" cy="9763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5846" name="Left Brace 17"/>
            <p:cNvSpPr>
              <a:spLocks/>
            </p:cNvSpPr>
            <p:nvPr/>
          </p:nvSpPr>
          <p:spPr bwMode="auto">
            <a:xfrm rot="-5400000">
              <a:off x="5340350" y="908050"/>
              <a:ext cx="304800" cy="1536700"/>
            </a:xfrm>
            <a:prstGeom prst="leftBrace">
              <a:avLst>
                <a:gd name="adj1" fmla="val 8333"/>
                <a:gd name="adj2" fmla="val 50000"/>
              </a:avLst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charset="0"/>
              </a:endParaRPr>
            </a:p>
          </p:txBody>
        </p:sp>
        <p:pic>
          <p:nvPicPr>
            <p:cNvPr id="35847" name="Picture 20" descr="TP_tmp.emf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70500" y="1981200"/>
              <a:ext cx="457200" cy="4048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3" name="Group 42"/>
          <p:cNvGrpSpPr>
            <a:grpSpLocks/>
          </p:cNvGrpSpPr>
          <p:nvPr/>
        </p:nvGrpSpPr>
        <p:grpSpPr bwMode="auto">
          <a:xfrm>
            <a:off x="631825" y="2489200"/>
            <a:ext cx="2362200" cy="2209800"/>
            <a:chOff x="2208" y="1104"/>
            <a:chExt cx="1488" cy="1392"/>
          </a:xfrm>
        </p:grpSpPr>
        <p:sp>
          <p:nvSpPr>
            <p:cNvPr id="35859" name="Rectangle 43"/>
            <p:cNvSpPr>
              <a:spLocks noChangeArrowheads="1"/>
            </p:cNvSpPr>
            <p:nvPr/>
          </p:nvSpPr>
          <p:spPr bwMode="auto">
            <a:xfrm>
              <a:off x="2208" y="1104"/>
              <a:ext cx="1488" cy="1392"/>
            </a:xfrm>
            <a:prstGeom prst="rect">
              <a:avLst/>
            </a:prstGeom>
            <a:solidFill>
              <a:srgbClr val="C0C0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charset="0"/>
              </a:endParaRPr>
            </a:p>
          </p:txBody>
        </p:sp>
        <p:sp>
          <p:nvSpPr>
            <p:cNvPr id="35860" name="Freeform 44"/>
            <p:cNvSpPr>
              <a:spLocks/>
            </p:cNvSpPr>
            <p:nvPr/>
          </p:nvSpPr>
          <p:spPr bwMode="auto">
            <a:xfrm>
              <a:off x="2496" y="1344"/>
              <a:ext cx="1008" cy="912"/>
            </a:xfrm>
            <a:custGeom>
              <a:avLst/>
              <a:gdLst>
                <a:gd name="T0" fmla="*/ 0 w 1008"/>
                <a:gd name="T1" fmla="*/ 912 h 912"/>
                <a:gd name="T2" fmla="*/ 0 w 1008"/>
                <a:gd name="T3" fmla="*/ 0 h 912"/>
                <a:gd name="T4" fmla="*/ 1008 w 1008"/>
                <a:gd name="T5" fmla="*/ 0 h 912"/>
                <a:gd name="T6" fmla="*/ 0 60000 65536"/>
                <a:gd name="T7" fmla="*/ 0 60000 65536"/>
                <a:gd name="T8" fmla="*/ 0 60000 65536"/>
                <a:gd name="T9" fmla="*/ 0 w 1008"/>
                <a:gd name="T10" fmla="*/ 0 h 912"/>
                <a:gd name="T11" fmla="*/ 1008 w 1008"/>
                <a:gd name="T12" fmla="*/ 912 h 91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008" h="912">
                  <a:moveTo>
                    <a:pt x="0" y="912"/>
                  </a:moveTo>
                  <a:lnTo>
                    <a:pt x="0" y="0"/>
                  </a:lnTo>
                  <a:lnTo>
                    <a:pt x="1008" y="0"/>
                  </a:lnTo>
                </a:path>
              </a:pathLst>
            </a:custGeom>
            <a:noFill/>
            <a:ln w="4127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charset="0"/>
              </a:endParaRPr>
            </a:p>
          </p:txBody>
        </p:sp>
      </p:grpSp>
      <p:sp>
        <p:nvSpPr>
          <p:cNvPr id="35858" name="Rectangle 9"/>
          <p:cNvSpPr>
            <a:spLocks noChangeArrowheads="1"/>
          </p:cNvSpPr>
          <p:nvPr/>
        </p:nvSpPr>
        <p:spPr bwMode="auto">
          <a:xfrm>
            <a:off x="987425" y="2516414"/>
            <a:ext cx="485775" cy="469900"/>
          </a:xfrm>
          <a:prstGeom prst="rect">
            <a:avLst/>
          </a:prstGeom>
          <a:solidFill>
            <a:schemeClr val="accent1">
              <a:alpha val="50195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 charset="0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08800" y="4696544"/>
            <a:ext cx="1854200" cy="1843956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460750" y="5038112"/>
            <a:ext cx="2914650" cy="1267438"/>
          </a:xfrm>
          <a:prstGeom prst="rect">
            <a:avLst/>
          </a:prstGeom>
        </p:spPr>
      </p:pic>
      <p:graphicFrame>
        <p:nvGraphicFramePr>
          <p:cNvPr id="257026" name="Object 2"/>
          <p:cNvGraphicFramePr>
            <a:graphicFrameLocks noChangeAspect="1"/>
          </p:cNvGraphicFramePr>
          <p:nvPr/>
        </p:nvGraphicFramePr>
        <p:xfrm>
          <a:off x="4016375" y="2819400"/>
          <a:ext cx="3284538" cy="1149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3100" name="Equation" r:id="rId12" imgW="1270000" imgH="444500" progId="Equation.3">
                  <p:embed/>
                </p:oleObj>
              </mc:Choice>
              <mc:Fallback>
                <p:oleObj name="Equation" r:id="rId12" imgW="1270000" imgH="4445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16375" y="2819400"/>
                        <a:ext cx="3284538" cy="11493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05FBD64-75B6-4164-AE5C-6E36A5D81E0D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8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43669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3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18350" y="337832"/>
            <a:ext cx="1530350" cy="6035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844" name="Picture 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24700" y="1045773"/>
            <a:ext cx="1761042" cy="629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845" name="Picture 5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42163" y="1759110"/>
            <a:ext cx="1519619" cy="5888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23"/>
          <p:cNvGrpSpPr/>
          <p:nvPr/>
        </p:nvGrpSpPr>
        <p:grpSpPr>
          <a:xfrm>
            <a:off x="685800" y="393701"/>
            <a:ext cx="5359400" cy="1676400"/>
            <a:chOff x="1371600" y="457200"/>
            <a:chExt cx="6053138" cy="1928813"/>
          </a:xfrm>
        </p:grpSpPr>
        <p:pic>
          <p:nvPicPr>
            <p:cNvPr id="35842" name="Picture 4"/>
            <p:cNvPicPr>
              <a:picLocks noChangeAspect="1"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1371600" y="457200"/>
              <a:ext cx="6053138" cy="9763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5846" name="Left Brace 17"/>
            <p:cNvSpPr>
              <a:spLocks/>
            </p:cNvSpPr>
            <p:nvPr/>
          </p:nvSpPr>
          <p:spPr bwMode="auto">
            <a:xfrm rot="-5400000">
              <a:off x="5340350" y="908050"/>
              <a:ext cx="304800" cy="1536700"/>
            </a:xfrm>
            <a:prstGeom prst="leftBrace">
              <a:avLst>
                <a:gd name="adj1" fmla="val 8333"/>
                <a:gd name="adj2" fmla="val 50000"/>
              </a:avLst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charset="0"/>
              </a:endParaRPr>
            </a:p>
          </p:txBody>
        </p:sp>
        <p:pic>
          <p:nvPicPr>
            <p:cNvPr id="35847" name="Picture 20" descr="TP_tmp.emf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70500" y="1981200"/>
              <a:ext cx="457200" cy="4048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35859" name="Rectangle 43"/>
          <p:cNvSpPr>
            <a:spLocks noChangeArrowheads="1"/>
          </p:cNvSpPr>
          <p:nvPr/>
        </p:nvSpPr>
        <p:spPr bwMode="auto">
          <a:xfrm>
            <a:off x="631825" y="2489200"/>
            <a:ext cx="2362200" cy="2209800"/>
          </a:xfrm>
          <a:prstGeom prst="rect">
            <a:avLst/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 charset="0"/>
            </a:endParaRPr>
          </a:p>
        </p:txBody>
      </p:sp>
      <p:sp>
        <p:nvSpPr>
          <p:cNvPr id="35860" name="Freeform 44"/>
          <p:cNvSpPr>
            <a:spLocks/>
          </p:cNvSpPr>
          <p:nvPr/>
        </p:nvSpPr>
        <p:spPr bwMode="auto">
          <a:xfrm rot="21054131">
            <a:off x="1216025" y="2870200"/>
            <a:ext cx="1600200" cy="1447800"/>
          </a:xfrm>
          <a:custGeom>
            <a:avLst/>
            <a:gdLst>
              <a:gd name="T0" fmla="*/ 0 w 1008"/>
              <a:gd name="T1" fmla="*/ 912 h 912"/>
              <a:gd name="T2" fmla="*/ 0 w 1008"/>
              <a:gd name="T3" fmla="*/ 0 h 912"/>
              <a:gd name="T4" fmla="*/ 1008 w 1008"/>
              <a:gd name="T5" fmla="*/ 0 h 912"/>
              <a:gd name="T6" fmla="*/ 0 60000 65536"/>
              <a:gd name="T7" fmla="*/ 0 60000 65536"/>
              <a:gd name="T8" fmla="*/ 0 60000 65536"/>
              <a:gd name="T9" fmla="*/ 0 w 1008"/>
              <a:gd name="T10" fmla="*/ 0 h 912"/>
              <a:gd name="T11" fmla="*/ 1008 w 1008"/>
              <a:gd name="T12" fmla="*/ 912 h 91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008" h="912">
                <a:moveTo>
                  <a:pt x="0" y="912"/>
                </a:moveTo>
                <a:lnTo>
                  <a:pt x="0" y="0"/>
                </a:lnTo>
                <a:lnTo>
                  <a:pt x="1008" y="0"/>
                </a:lnTo>
              </a:path>
            </a:pathLst>
          </a:custGeom>
          <a:noFill/>
          <a:ln w="4127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 charset="0"/>
            </a:endParaRPr>
          </a:p>
        </p:txBody>
      </p:sp>
      <p:sp>
        <p:nvSpPr>
          <p:cNvPr id="35858" name="Rectangle 9"/>
          <p:cNvSpPr>
            <a:spLocks noChangeArrowheads="1"/>
          </p:cNvSpPr>
          <p:nvPr/>
        </p:nvSpPr>
        <p:spPr bwMode="auto">
          <a:xfrm>
            <a:off x="1025525" y="2656114"/>
            <a:ext cx="485775" cy="469900"/>
          </a:xfrm>
          <a:prstGeom prst="rect">
            <a:avLst/>
          </a:prstGeom>
          <a:solidFill>
            <a:schemeClr val="accent1">
              <a:alpha val="50195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 charset="0"/>
            </a:endParaRPr>
          </a:p>
        </p:txBody>
      </p:sp>
      <p:graphicFrame>
        <p:nvGraphicFramePr>
          <p:cNvPr id="257026" name="Object 2"/>
          <p:cNvGraphicFramePr>
            <a:graphicFrameLocks noChangeAspect="1"/>
          </p:cNvGraphicFramePr>
          <p:nvPr/>
        </p:nvGraphicFramePr>
        <p:xfrm>
          <a:off x="4016375" y="2819400"/>
          <a:ext cx="3284538" cy="1149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4124" name="Equation" r:id="rId10" imgW="1270000" imgH="444500" progId="Equation.3">
                  <p:embed/>
                </p:oleObj>
              </mc:Choice>
              <mc:Fallback>
                <p:oleObj name="Equation" r:id="rId10" imgW="1270000" imgH="4445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16375" y="2819400"/>
                        <a:ext cx="3284538" cy="11493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" name="Picture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146365" y="4838700"/>
            <a:ext cx="1692835" cy="1674077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500824" y="5016500"/>
            <a:ext cx="3153975" cy="1466849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05FBD64-75B6-4164-AE5C-6E36A5D81E0D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9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43237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H&#10;\]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9"/>
  <p:tag name="PICTUREFILESIZE" val="39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H&#10;\]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9"/>
  <p:tag name="PICTUREFILESIZE" val="39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H&#10;\]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9"/>
  <p:tag name="PICTUREFILESIZE" val="399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H&#10;\]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9"/>
  <p:tag name="PICTUREFILESIZE" val="399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H&#10;\]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9"/>
  <p:tag name="PICTUREFILESIZE" val="399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H&#10;\]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9"/>
  <p:tag name="PICTUREFILESIZE" val="399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\[&#10;H&#10;\]&#10;\end{document}&#10;"/>
  <p:tag name="FILENAME" val="TP_tmp"/>
  <p:tag name="FORMAT" val="pngmono"/>
  <p:tag name="RES" val="1200"/>
  <p:tag name="BLEND" val="0"/>
  <p:tag name="TRANSPARENT" val="0"/>
  <p:tag name="TBUG" val="0"/>
  <p:tag name="ALLOWFS" val="0"/>
  <p:tag name="ORIGWIDTH" val="9"/>
  <p:tag name="PICTUREFILESIZE" val="399"/>
</p:tagLst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4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22546</TotalTime>
  <Words>2785</Words>
  <Application>Microsoft Macintosh PowerPoint</Application>
  <PresentationFormat>On-screen Show (4:3)</PresentationFormat>
  <Paragraphs>929</Paragraphs>
  <Slides>74</Slides>
  <Notes>27</Notes>
  <HiddenSlides>0</HiddenSlides>
  <MMClips>0</MMClips>
  <ScaleCrop>false</ScaleCrop>
  <HeadingPairs>
    <vt:vector size="6" baseType="variant"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74</vt:i4>
      </vt:variant>
    </vt:vector>
  </HeadingPairs>
  <TitlesOfParts>
    <vt:vector size="77" baseType="lpstr">
      <vt:lpstr>1_Office Theme</vt:lpstr>
      <vt:lpstr>4_Office Theme</vt:lpstr>
      <vt:lpstr>Equation</vt:lpstr>
      <vt:lpstr>The Scale Invariant Feature Transform (SIFT)  CS B657 Spring 2017</vt:lpstr>
      <vt:lpstr>Announcements</vt:lpstr>
      <vt:lpstr>PowerPoint Presentation</vt:lpstr>
      <vt:lpstr>The second moment matrix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General case</vt:lpstr>
      <vt:lpstr>Eigendecomposition to the rescue!</vt:lpstr>
      <vt:lpstr>Interpreting the eigenvalues</vt:lpstr>
      <vt:lpstr>Harris Detector [Harris88]</vt:lpstr>
      <vt:lpstr>Harris Detector – Responses [Harris88]</vt:lpstr>
      <vt:lpstr>Harris detector example</vt:lpstr>
      <vt:lpstr>R values</vt:lpstr>
      <vt:lpstr>After thresholding</vt:lpstr>
      <vt:lpstr>After non-maximal suppression</vt:lpstr>
      <vt:lpstr>Harris detector result</vt:lpstr>
      <vt:lpstr>PowerPoint Presentation</vt:lpstr>
      <vt:lpstr>How can we align two pictures?</vt:lpstr>
      <vt:lpstr>Keypoint Matching</vt:lpstr>
      <vt:lpstr>Keypoint Matching</vt:lpstr>
      <vt:lpstr>So far: can localize in x-y, but not scale</vt:lpstr>
      <vt:lpstr>Automatic Scale Selection</vt:lpstr>
      <vt:lpstr>Automatic Scale Selection</vt:lpstr>
      <vt:lpstr>Automatic Scale Selection</vt:lpstr>
      <vt:lpstr>Automatic Scale Selection</vt:lpstr>
      <vt:lpstr>Automatic Scale Selection</vt:lpstr>
      <vt:lpstr>Automatic Scale Selection</vt:lpstr>
      <vt:lpstr>Automatic Scale Selection</vt:lpstr>
      <vt:lpstr>Difference-of-Gaussian (DoG)</vt:lpstr>
      <vt:lpstr>Characteristic scale</vt:lpstr>
      <vt:lpstr>Scale-space blob detector: Example</vt:lpstr>
      <vt:lpstr>Scale-space blob detector: Example</vt:lpstr>
      <vt:lpstr>Scale-space blob detector: Example</vt:lpstr>
      <vt:lpstr>Results: Lowe’s DoG</vt:lpstr>
      <vt:lpstr>Keypoint Matching</vt:lpstr>
      <vt:lpstr>Harris-Laplacian vs. SIFT</vt:lpstr>
      <vt:lpstr>Results: Lowe’s DoG</vt:lpstr>
      <vt:lpstr>Orientation Normalization</vt:lpstr>
      <vt:lpstr>How do we describe the keypoint?</vt:lpstr>
      <vt:lpstr>Descriptors for local matching</vt:lpstr>
      <vt:lpstr>Local descriptors for matching different views</vt:lpstr>
      <vt:lpstr>Local Descriptors: SIFT Descriptor</vt:lpstr>
      <vt:lpstr>Scale Invariant Feature Transform</vt:lpstr>
      <vt:lpstr>SIFT descriptor </vt:lpstr>
      <vt:lpstr>Details of Lowe’s SIFT algorithm</vt:lpstr>
      <vt:lpstr>Properties of SIFT</vt:lpstr>
      <vt:lpstr>Feature matching</vt:lpstr>
      <vt:lpstr>Feature distance</vt:lpstr>
      <vt:lpstr>PowerPoint Presentation</vt:lpstr>
      <vt:lpstr>Evaluating the results</vt:lpstr>
      <vt:lpstr>True/false positives</vt:lpstr>
      <vt:lpstr>Evaluating the results</vt:lpstr>
      <vt:lpstr>Evaluating the results</vt:lpstr>
      <vt:lpstr>Image matching</vt:lpstr>
      <vt:lpstr>Image matching</vt:lpstr>
      <vt:lpstr>K-d tree construction (in 2-d)</vt:lpstr>
      <vt:lpstr>K-d tree query (in 2-d)</vt:lpstr>
      <vt:lpstr>K-d tree query (in 2-d)</vt:lpstr>
      <vt:lpstr>K-d tree query (in 2-d)</vt:lpstr>
      <vt:lpstr>K-d tree query (in 2-d)</vt:lpstr>
      <vt:lpstr>K-d tree query (in 2-d)</vt:lpstr>
      <vt:lpstr>K-d tree query (in 2-d)</vt:lpstr>
      <vt:lpstr>K-d tree query (in 2-d)</vt:lpstr>
      <vt:lpstr>K-d tree query (in 2-d)</vt:lpstr>
      <vt:lpstr>K-d tree query (in 2-d)</vt:lpstr>
      <vt:lpstr>K-d tree query (in 2-d)</vt:lpstr>
      <vt:lpstr>PowerPoint Presentation</vt:lpstr>
      <vt:lpstr>Running time</vt:lpstr>
      <vt:lpstr>Approximate nearest neighbors</vt:lpstr>
      <vt:lpstr>Reduce dimensionality?</vt:lpstr>
      <vt:lpstr>Locality sensitive hashing</vt:lpstr>
    </vt:vector>
  </TitlesOfParts>
  <Company>Cornell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CSCI B657: Computer vision</dc:title>
  <dc:creator>David Crandall</dc:creator>
  <cp:lastModifiedBy>David Crandall</cp:lastModifiedBy>
  <cp:revision>121</cp:revision>
  <dcterms:created xsi:type="dcterms:W3CDTF">2012-01-09T04:00:29Z</dcterms:created>
  <dcterms:modified xsi:type="dcterms:W3CDTF">2017-02-07T03:21:15Z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XPowerLiteLastOptimized">
    <vt:lpwstr>10471202</vt:lpwstr>
  </property>
  <property fmtid="{D5CDD505-2E9C-101B-9397-08002B2CF9AE}" pid="3" name="NXPowerLiteSettings">
    <vt:lpwstr>A74006B004C800</vt:lpwstr>
  </property>
  <property fmtid="{D5CDD505-2E9C-101B-9397-08002B2CF9AE}" pid="4" name="NXPowerLiteVersion">
    <vt:lpwstr>D6.0.9</vt:lpwstr>
  </property>
</Properties>
</file>